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BC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://www.photos-public-domain.com/2011/01/26/manhole-cover/" TargetMode="External"/><Relationship Id="rId1" Type="http://schemas.openxmlformats.org/officeDocument/2006/relationships/image" Target="../media/image25.jpg"/><Relationship Id="rId4" Type="http://schemas.openxmlformats.org/officeDocument/2006/relationships/hyperlink" Target="http://commons.wikimedia.org/wiki/File:Water_drop_impact_on_a_water-surface_-_(1).jpg" TargetMode="External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9.png"/><Relationship Id="rId18" Type="http://schemas.openxmlformats.org/officeDocument/2006/relationships/image" Target="../media/image4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17" Type="http://schemas.openxmlformats.org/officeDocument/2006/relationships/image" Target="../media/image43.png"/><Relationship Id="rId2" Type="http://schemas.openxmlformats.org/officeDocument/2006/relationships/image" Target="../media/image28.svg"/><Relationship Id="rId16" Type="http://schemas.openxmlformats.org/officeDocument/2006/relationships/image" Target="../media/image42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Relationship Id="rId14" Type="http://schemas.openxmlformats.org/officeDocument/2006/relationships/image" Target="../media/image4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://www.photos-public-domain.com/2011/01/26/manhole-cover/" TargetMode="External"/><Relationship Id="rId1" Type="http://schemas.openxmlformats.org/officeDocument/2006/relationships/image" Target="../media/image25.jpg"/><Relationship Id="rId4" Type="http://schemas.openxmlformats.org/officeDocument/2006/relationships/hyperlink" Target="http://commons.wikimedia.org/wiki/File:Water_drop_impact_on_a_water-surface_-_(1).jpg" TargetMode="External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9.png"/><Relationship Id="rId18" Type="http://schemas.openxmlformats.org/officeDocument/2006/relationships/image" Target="../media/image4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svg"/><Relationship Id="rId17" Type="http://schemas.openxmlformats.org/officeDocument/2006/relationships/image" Target="../media/image43.png"/><Relationship Id="rId2" Type="http://schemas.openxmlformats.org/officeDocument/2006/relationships/image" Target="../media/image28.svg"/><Relationship Id="rId16" Type="http://schemas.openxmlformats.org/officeDocument/2006/relationships/image" Target="../media/image42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35.png"/><Relationship Id="rId14" Type="http://schemas.openxmlformats.org/officeDocument/2006/relationships/image" Target="../media/image4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1EBF77-3F3B-4068-A732-BFE35B58768C}" type="doc">
      <dgm:prSet loTypeId="urn:microsoft.com/office/officeart/2018/2/layout/IconLabel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26A2BF3-5A58-4F94-AAF8-384C264E382D}">
      <dgm:prSet custT="1"/>
      <dgm:spPr/>
      <dgm:t>
        <a:bodyPr/>
        <a:lstStyle/>
        <a:p>
          <a:r>
            <a:rPr lang="en-CA" sz="1400" dirty="0">
              <a:latin typeface="Gotham" panose="02000504050000020004" pitchFamily="2" charset="0"/>
            </a:rPr>
            <a:t>2024 Municipal Tax Increase is 2.5 % on the average Niverville residence. </a:t>
          </a:r>
        </a:p>
        <a:p>
          <a:r>
            <a:rPr lang="en-CA" sz="1400" dirty="0">
              <a:latin typeface="Gotham" panose="02000504050000020004" pitchFamily="2" charset="0"/>
            </a:rPr>
            <a:t>(School Tax increase to be determined by Hanover School Division)</a:t>
          </a:r>
          <a:endParaRPr lang="en-US" sz="1400" dirty="0">
            <a:latin typeface="Gotham" panose="02000504050000020004" pitchFamily="2" charset="0"/>
          </a:endParaRPr>
        </a:p>
      </dgm:t>
    </dgm:pt>
    <dgm:pt modelId="{A532ADBE-BEDF-4778-87EB-BF1C3A6F46E7}" type="parTrans" cxnId="{30358FAB-50AF-4620-BAE6-71EB4493C957}">
      <dgm:prSet/>
      <dgm:spPr/>
      <dgm:t>
        <a:bodyPr/>
        <a:lstStyle/>
        <a:p>
          <a:endParaRPr lang="en-US"/>
        </a:p>
      </dgm:t>
    </dgm:pt>
    <dgm:pt modelId="{3662386C-2D5C-4C5B-9DCB-5121063001E3}" type="sibTrans" cxnId="{30358FAB-50AF-4620-BAE6-71EB4493C957}">
      <dgm:prSet/>
      <dgm:spPr/>
      <dgm:t>
        <a:bodyPr/>
        <a:lstStyle/>
        <a:p>
          <a:endParaRPr lang="en-US"/>
        </a:p>
      </dgm:t>
    </dgm:pt>
    <dgm:pt modelId="{427D8987-B3D5-4522-9CD2-E72E699DA0E9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n-CA" sz="1400" dirty="0">
              <a:latin typeface="Gotham" panose="02000504050000020004" pitchFamily="2" charset="0"/>
            </a:rPr>
            <a:t>This means a property tax increase of </a:t>
          </a:r>
        </a:p>
        <a:p>
          <a:pPr>
            <a:spcAft>
              <a:spcPts val="0"/>
            </a:spcAft>
          </a:pPr>
          <a:r>
            <a:rPr lang="en-CA" sz="1400" dirty="0">
              <a:latin typeface="Gotham" panose="02000504050000020004" pitchFamily="2" charset="0"/>
            </a:rPr>
            <a:t>$ 52.89 on the average home </a:t>
          </a:r>
        </a:p>
        <a:p>
          <a:pPr>
            <a:spcAft>
              <a:spcPts val="0"/>
            </a:spcAft>
          </a:pPr>
          <a:r>
            <a:rPr lang="en-CA" sz="1400" dirty="0">
              <a:latin typeface="Gotham" panose="02000504050000020004" pitchFamily="2" charset="0"/>
            </a:rPr>
            <a:t>(assessed valued at $ 324,700</a:t>
          </a:r>
          <a:r>
            <a:rPr lang="en-CA" sz="1700" dirty="0">
              <a:latin typeface="Gotham" panose="02000504050000020004" pitchFamily="2" charset="0"/>
            </a:rPr>
            <a:t>)</a:t>
          </a:r>
          <a:endParaRPr lang="en-US" sz="1700" dirty="0">
            <a:latin typeface="Gotham" panose="02000504050000020004" pitchFamily="2" charset="0"/>
          </a:endParaRPr>
        </a:p>
      </dgm:t>
    </dgm:pt>
    <dgm:pt modelId="{29C085B6-7E60-4C30-B234-DE3875C6CD66}" type="parTrans" cxnId="{DC5A6BC7-FB43-4FFF-8FCA-F96338EFD2DF}">
      <dgm:prSet/>
      <dgm:spPr/>
      <dgm:t>
        <a:bodyPr/>
        <a:lstStyle/>
        <a:p>
          <a:endParaRPr lang="en-US"/>
        </a:p>
      </dgm:t>
    </dgm:pt>
    <dgm:pt modelId="{873DE950-1341-4BC7-8C2C-08535EF583EF}" type="sibTrans" cxnId="{DC5A6BC7-FB43-4FFF-8FCA-F96338EFD2DF}">
      <dgm:prSet/>
      <dgm:spPr/>
      <dgm:t>
        <a:bodyPr/>
        <a:lstStyle/>
        <a:p>
          <a:endParaRPr lang="en-US"/>
        </a:p>
      </dgm:t>
    </dgm:pt>
    <dgm:pt modelId="{B3A28D15-878A-4ED7-8E70-FA5B827E7D6D}">
      <dgm:prSet custT="1"/>
      <dgm:spPr/>
      <dgm:t>
        <a:bodyPr/>
        <a:lstStyle/>
        <a:p>
          <a:r>
            <a:rPr lang="en-CA" sz="1400" dirty="0">
              <a:latin typeface="Gotham" panose="02000504050000020004" pitchFamily="2" charset="0"/>
            </a:rPr>
            <a:t>For 2024 the waste collection levy will be held to $ 140.00 per household. </a:t>
          </a:r>
        </a:p>
      </dgm:t>
    </dgm:pt>
    <dgm:pt modelId="{48C8BFA6-6DAD-41E1-8D6B-AB5F9CE79FAF}" type="parTrans" cxnId="{32F2C8EA-4C93-40DF-9F84-9665B942C71D}">
      <dgm:prSet/>
      <dgm:spPr/>
      <dgm:t>
        <a:bodyPr/>
        <a:lstStyle/>
        <a:p>
          <a:endParaRPr lang="en-US"/>
        </a:p>
      </dgm:t>
    </dgm:pt>
    <dgm:pt modelId="{4CF20CFF-CF75-454A-8643-ED5B69F2B09F}" type="sibTrans" cxnId="{32F2C8EA-4C93-40DF-9F84-9665B942C71D}">
      <dgm:prSet/>
      <dgm:spPr/>
      <dgm:t>
        <a:bodyPr/>
        <a:lstStyle/>
        <a:p>
          <a:endParaRPr lang="en-US"/>
        </a:p>
      </dgm:t>
    </dgm:pt>
    <dgm:pt modelId="{B207E2B5-0F80-4A9E-B052-928F54A460D2}" type="pres">
      <dgm:prSet presAssocID="{081EBF77-3F3B-4068-A732-BFE35B58768C}" presName="root" presStyleCnt="0">
        <dgm:presLayoutVars>
          <dgm:dir/>
          <dgm:resizeHandles val="exact"/>
        </dgm:presLayoutVars>
      </dgm:prSet>
      <dgm:spPr/>
    </dgm:pt>
    <dgm:pt modelId="{EE2A4C45-A47E-4E46-B947-31E920EC3A24}" type="pres">
      <dgm:prSet presAssocID="{B26A2BF3-5A58-4F94-AAF8-384C264E382D}" presName="compNode" presStyleCnt="0"/>
      <dgm:spPr/>
    </dgm:pt>
    <dgm:pt modelId="{E6776166-6B9B-4FEE-A1B5-4ED0FC35F038}" type="pres">
      <dgm:prSet presAssocID="{B26A2BF3-5A58-4F94-AAF8-384C264E382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6286A0C8-4321-4105-A61E-B6BC58ECA48E}" type="pres">
      <dgm:prSet presAssocID="{B26A2BF3-5A58-4F94-AAF8-384C264E382D}" presName="spaceRect" presStyleCnt="0"/>
      <dgm:spPr/>
    </dgm:pt>
    <dgm:pt modelId="{D5F27844-C0D6-4FFF-97BB-37E736855193}" type="pres">
      <dgm:prSet presAssocID="{B26A2BF3-5A58-4F94-AAF8-384C264E382D}" presName="textRect" presStyleLbl="revTx" presStyleIdx="0" presStyleCnt="3">
        <dgm:presLayoutVars>
          <dgm:chMax val="1"/>
          <dgm:chPref val="1"/>
        </dgm:presLayoutVars>
      </dgm:prSet>
      <dgm:spPr/>
    </dgm:pt>
    <dgm:pt modelId="{113F44E1-B400-4784-B25D-E3ED141669EB}" type="pres">
      <dgm:prSet presAssocID="{3662386C-2D5C-4C5B-9DCB-5121063001E3}" presName="sibTrans" presStyleCnt="0"/>
      <dgm:spPr/>
    </dgm:pt>
    <dgm:pt modelId="{1E078233-F550-4876-A8A3-015334E57AE6}" type="pres">
      <dgm:prSet presAssocID="{427D8987-B3D5-4522-9CD2-E72E699DA0E9}" presName="compNode" presStyleCnt="0"/>
      <dgm:spPr/>
    </dgm:pt>
    <dgm:pt modelId="{67626839-D480-407E-8A14-B4DA468D2ED7}" type="pres">
      <dgm:prSet presAssocID="{427D8987-B3D5-4522-9CD2-E72E699DA0E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74467628-F606-4BD0-B371-67EA3709FE1D}" type="pres">
      <dgm:prSet presAssocID="{427D8987-B3D5-4522-9CD2-E72E699DA0E9}" presName="spaceRect" presStyleCnt="0"/>
      <dgm:spPr/>
    </dgm:pt>
    <dgm:pt modelId="{D02B3943-1E40-4E1B-A001-2837C4F27C48}" type="pres">
      <dgm:prSet presAssocID="{427D8987-B3D5-4522-9CD2-E72E699DA0E9}" presName="textRect" presStyleLbl="revTx" presStyleIdx="1" presStyleCnt="3">
        <dgm:presLayoutVars>
          <dgm:chMax val="1"/>
          <dgm:chPref val="1"/>
        </dgm:presLayoutVars>
      </dgm:prSet>
      <dgm:spPr/>
    </dgm:pt>
    <dgm:pt modelId="{8D24DBD0-4226-4A56-9A9A-CCBB0D466C97}" type="pres">
      <dgm:prSet presAssocID="{873DE950-1341-4BC7-8C2C-08535EF583EF}" presName="sibTrans" presStyleCnt="0"/>
      <dgm:spPr/>
    </dgm:pt>
    <dgm:pt modelId="{06002330-E48F-403D-8306-43235520085D}" type="pres">
      <dgm:prSet presAssocID="{B3A28D15-878A-4ED7-8E70-FA5B827E7D6D}" presName="compNode" presStyleCnt="0"/>
      <dgm:spPr/>
    </dgm:pt>
    <dgm:pt modelId="{165DB2BC-B103-4FEF-952F-9F868E55C77F}" type="pres">
      <dgm:prSet presAssocID="{B3A28D15-878A-4ED7-8E70-FA5B827E7D6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rbage"/>
        </a:ext>
      </dgm:extLst>
    </dgm:pt>
    <dgm:pt modelId="{61715A9F-9CCF-42B0-B035-6E34E03F61BA}" type="pres">
      <dgm:prSet presAssocID="{B3A28D15-878A-4ED7-8E70-FA5B827E7D6D}" presName="spaceRect" presStyleCnt="0"/>
      <dgm:spPr/>
    </dgm:pt>
    <dgm:pt modelId="{CF2E907D-7793-44EB-8EA5-4180E7CB5825}" type="pres">
      <dgm:prSet presAssocID="{B3A28D15-878A-4ED7-8E70-FA5B827E7D6D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5B0E025-56B3-427D-AEFF-3BDFA16B603F}" type="presOf" srcId="{B26A2BF3-5A58-4F94-AAF8-384C264E382D}" destId="{D5F27844-C0D6-4FFF-97BB-37E736855193}" srcOrd="0" destOrd="0" presId="urn:microsoft.com/office/officeart/2018/2/layout/IconLabelList"/>
    <dgm:cxn modelId="{9E339F81-720D-4434-9416-B77487BA4A80}" type="presOf" srcId="{081EBF77-3F3B-4068-A732-BFE35B58768C}" destId="{B207E2B5-0F80-4A9E-B052-928F54A460D2}" srcOrd="0" destOrd="0" presId="urn:microsoft.com/office/officeart/2018/2/layout/IconLabelList"/>
    <dgm:cxn modelId="{30358FAB-50AF-4620-BAE6-71EB4493C957}" srcId="{081EBF77-3F3B-4068-A732-BFE35B58768C}" destId="{B26A2BF3-5A58-4F94-AAF8-384C264E382D}" srcOrd="0" destOrd="0" parTransId="{A532ADBE-BEDF-4778-87EB-BF1C3A6F46E7}" sibTransId="{3662386C-2D5C-4C5B-9DCB-5121063001E3}"/>
    <dgm:cxn modelId="{A31018B6-C115-47A8-8FE6-244DCF383057}" type="presOf" srcId="{427D8987-B3D5-4522-9CD2-E72E699DA0E9}" destId="{D02B3943-1E40-4E1B-A001-2837C4F27C48}" srcOrd="0" destOrd="0" presId="urn:microsoft.com/office/officeart/2018/2/layout/IconLabelList"/>
    <dgm:cxn modelId="{DC5A6BC7-FB43-4FFF-8FCA-F96338EFD2DF}" srcId="{081EBF77-3F3B-4068-A732-BFE35B58768C}" destId="{427D8987-B3D5-4522-9CD2-E72E699DA0E9}" srcOrd="1" destOrd="0" parTransId="{29C085B6-7E60-4C30-B234-DE3875C6CD66}" sibTransId="{873DE950-1341-4BC7-8C2C-08535EF583EF}"/>
    <dgm:cxn modelId="{0A4481CF-05F2-4846-B12C-5AC8ACB46046}" type="presOf" srcId="{B3A28D15-878A-4ED7-8E70-FA5B827E7D6D}" destId="{CF2E907D-7793-44EB-8EA5-4180E7CB5825}" srcOrd="0" destOrd="0" presId="urn:microsoft.com/office/officeart/2018/2/layout/IconLabelList"/>
    <dgm:cxn modelId="{32F2C8EA-4C93-40DF-9F84-9665B942C71D}" srcId="{081EBF77-3F3B-4068-A732-BFE35B58768C}" destId="{B3A28D15-878A-4ED7-8E70-FA5B827E7D6D}" srcOrd="2" destOrd="0" parTransId="{48C8BFA6-6DAD-41E1-8D6B-AB5F9CE79FAF}" sibTransId="{4CF20CFF-CF75-454A-8643-ED5B69F2B09F}"/>
    <dgm:cxn modelId="{24015DC7-1F50-4121-9162-741CB4E9A219}" type="presParOf" srcId="{B207E2B5-0F80-4A9E-B052-928F54A460D2}" destId="{EE2A4C45-A47E-4E46-B947-31E920EC3A24}" srcOrd="0" destOrd="0" presId="urn:microsoft.com/office/officeart/2018/2/layout/IconLabelList"/>
    <dgm:cxn modelId="{F2835151-3575-416B-BA17-E6A40FD596C4}" type="presParOf" srcId="{EE2A4C45-A47E-4E46-B947-31E920EC3A24}" destId="{E6776166-6B9B-4FEE-A1B5-4ED0FC35F038}" srcOrd="0" destOrd="0" presId="urn:microsoft.com/office/officeart/2018/2/layout/IconLabelList"/>
    <dgm:cxn modelId="{14492E28-639B-49B6-9287-68C62FB95371}" type="presParOf" srcId="{EE2A4C45-A47E-4E46-B947-31E920EC3A24}" destId="{6286A0C8-4321-4105-A61E-B6BC58ECA48E}" srcOrd="1" destOrd="0" presId="urn:microsoft.com/office/officeart/2018/2/layout/IconLabelList"/>
    <dgm:cxn modelId="{E8035604-8645-44F4-BAE9-DDF0EAFF6C28}" type="presParOf" srcId="{EE2A4C45-A47E-4E46-B947-31E920EC3A24}" destId="{D5F27844-C0D6-4FFF-97BB-37E736855193}" srcOrd="2" destOrd="0" presId="urn:microsoft.com/office/officeart/2018/2/layout/IconLabelList"/>
    <dgm:cxn modelId="{6C960FAF-85F1-49F8-8D26-2B87204FD7E9}" type="presParOf" srcId="{B207E2B5-0F80-4A9E-B052-928F54A460D2}" destId="{113F44E1-B400-4784-B25D-E3ED141669EB}" srcOrd="1" destOrd="0" presId="urn:microsoft.com/office/officeart/2018/2/layout/IconLabelList"/>
    <dgm:cxn modelId="{9D2508BC-E84B-45F6-A077-056927D148D5}" type="presParOf" srcId="{B207E2B5-0F80-4A9E-B052-928F54A460D2}" destId="{1E078233-F550-4876-A8A3-015334E57AE6}" srcOrd="2" destOrd="0" presId="urn:microsoft.com/office/officeart/2018/2/layout/IconLabelList"/>
    <dgm:cxn modelId="{DEB52B4C-F8DF-4FF3-A5D6-52961E8E18B4}" type="presParOf" srcId="{1E078233-F550-4876-A8A3-015334E57AE6}" destId="{67626839-D480-407E-8A14-B4DA468D2ED7}" srcOrd="0" destOrd="0" presId="urn:microsoft.com/office/officeart/2018/2/layout/IconLabelList"/>
    <dgm:cxn modelId="{77570662-D196-44F5-92B2-49C0FB2473ED}" type="presParOf" srcId="{1E078233-F550-4876-A8A3-015334E57AE6}" destId="{74467628-F606-4BD0-B371-67EA3709FE1D}" srcOrd="1" destOrd="0" presId="urn:microsoft.com/office/officeart/2018/2/layout/IconLabelList"/>
    <dgm:cxn modelId="{088C39B2-1762-4193-928F-CE064AC012DE}" type="presParOf" srcId="{1E078233-F550-4876-A8A3-015334E57AE6}" destId="{D02B3943-1E40-4E1B-A001-2837C4F27C48}" srcOrd="2" destOrd="0" presId="urn:microsoft.com/office/officeart/2018/2/layout/IconLabelList"/>
    <dgm:cxn modelId="{C78DA276-5DD2-4E7A-AEF7-B975EBB93213}" type="presParOf" srcId="{B207E2B5-0F80-4A9E-B052-928F54A460D2}" destId="{8D24DBD0-4226-4A56-9A9A-CCBB0D466C97}" srcOrd="3" destOrd="0" presId="urn:microsoft.com/office/officeart/2018/2/layout/IconLabelList"/>
    <dgm:cxn modelId="{BC0BDE8B-198B-48C1-925E-433CD4D35D6C}" type="presParOf" srcId="{B207E2B5-0F80-4A9E-B052-928F54A460D2}" destId="{06002330-E48F-403D-8306-43235520085D}" srcOrd="4" destOrd="0" presId="urn:microsoft.com/office/officeart/2018/2/layout/IconLabelList"/>
    <dgm:cxn modelId="{62D2B636-09FE-438E-B227-29E619299A07}" type="presParOf" srcId="{06002330-E48F-403D-8306-43235520085D}" destId="{165DB2BC-B103-4FEF-952F-9F868E55C77F}" srcOrd="0" destOrd="0" presId="urn:microsoft.com/office/officeart/2018/2/layout/IconLabelList"/>
    <dgm:cxn modelId="{4342E632-5A12-48CB-A88B-E052F6C2CFBF}" type="presParOf" srcId="{06002330-E48F-403D-8306-43235520085D}" destId="{61715A9F-9CCF-42B0-B035-6E34E03F61BA}" srcOrd="1" destOrd="0" presId="urn:microsoft.com/office/officeart/2018/2/layout/IconLabelList"/>
    <dgm:cxn modelId="{14AD57B5-1142-4677-B753-50E5D16AEC74}" type="presParOf" srcId="{06002330-E48F-403D-8306-43235520085D}" destId="{CF2E907D-7793-44EB-8EA5-4180E7CB582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A00B4A-2DAB-4E44-A842-AACB45BEFD28}" type="doc">
      <dgm:prSet loTypeId="urn:microsoft.com/office/officeart/2018/5/layout/CenteredIconLabelDescription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43FD25F-D591-48BF-92B2-D4B2D7603E3C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CA" b="1" i="0" dirty="0">
              <a:latin typeface="Gotham" panose="02000504050000020004" pitchFamily="2" charset="0"/>
            </a:rPr>
            <a:t>General Government</a:t>
          </a:r>
          <a:endParaRPr lang="en-US" b="1" i="0" dirty="0">
            <a:latin typeface="Gotham" panose="02000504050000020004" pitchFamily="2" charset="0"/>
          </a:endParaRPr>
        </a:p>
      </dgm:t>
    </dgm:pt>
    <dgm:pt modelId="{D2A93355-AE77-480B-9C20-92B79494169A}" type="parTrans" cxnId="{D66CA38F-0450-4501-B4C3-40B63190D54F}">
      <dgm:prSet/>
      <dgm:spPr/>
      <dgm:t>
        <a:bodyPr/>
        <a:lstStyle/>
        <a:p>
          <a:endParaRPr lang="en-US"/>
        </a:p>
      </dgm:t>
    </dgm:pt>
    <dgm:pt modelId="{E779ED06-C9DF-400F-A3D0-87475DB1D79B}" type="sibTrans" cxnId="{D66CA38F-0450-4501-B4C3-40B63190D54F}">
      <dgm:prSet/>
      <dgm:spPr/>
      <dgm:t>
        <a:bodyPr/>
        <a:lstStyle/>
        <a:p>
          <a:endParaRPr lang="en-US"/>
        </a:p>
      </dgm:t>
    </dgm:pt>
    <dgm:pt modelId="{F6D258CC-7FC2-48FA-A087-436095185519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CA" sz="1400" b="0" dirty="0">
              <a:latin typeface="Gotham" panose="02000504050000020004" pitchFamily="2" charset="0"/>
            </a:rPr>
            <a:t>Expansion of Open Health Niverville to Accommodate more Doctors</a:t>
          </a:r>
        </a:p>
        <a:p>
          <a:pPr>
            <a:lnSpc>
              <a:spcPct val="100000"/>
            </a:lnSpc>
          </a:pPr>
          <a:endParaRPr lang="en-CA" sz="1400" b="0" dirty="0">
            <a:latin typeface="Gotham" panose="02000504050000020004" pitchFamily="2" charset="0"/>
          </a:endParaRPr>
        </a:p>
        <a:p>
          <a:pPr>
            <a:lnSpc>
              <a:spcPct val="100000"/>
            </a:lnSpc>
          </a:pPr>
          <a:r>
            <a:rPr lang="en-CA" sz="1400" b="0" dirty="0">
              <a:latin typeface="Gotham" panose="02000504050000020004" pitchFamily="2" charset="0"/>
            </a:rPr>
            <a:t>Additional Investments into Information Technology &amp; Cybersecurity</a:t>
          </a:r>
        </a:p>
        <a:p>
          <a:endParaRPr lang="en-US" sz="1700" dirty="0"/>
        </a:p>
      </dgm:t>
    </dgm:pt>
    <dgm:pt modelId="{FF0BD597-6E90-4C85-8AAD-39CA9997DFEC}" type="parTrans" cxnId="{DCAC8D41-92FA-4CAD-A28A-EEE29A7123D0}">
      <dgm:prSet/>
      <dgm:spPr/>
      <dgm:t>
        <a:bodyPr/>
        <a:lstStyle/>
        <a:p>
          <a:endParaRPr lang="en-US"/>
        </a:p>
      </dgm:t>
    </dgm:pt>
    <dgm:pt modelId="{74449976-B385-4D29-ABCB-916CA4E90BFA}" type="sibTrans" cxnId="{DCAC8D41-92FA-4CAD-A28A-EEE29A7123D0}">
      <dgm:prSet/>
      <dgm:spPr/>
      <dgm:t>
        <a:bodyPr/>
        <a:lstStyle/>
        <a:p>
          <a:endParaRPr lang="en-US"/>
        </a:p>
      </dgm:t>
    </dgm:pt>
    <dgm:pt modelId="{BAB3FE38-4CBC-4E3E-9803-10275D29C408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CA" dirty="0">
              <a:latin typeface="Gotham" panose="02000504050000020004" pitchFamily="2" charset="0"/>
            </a:rPr>
            <a:t>Protective</a:t>
          </a:r>
          <a:endParaRPr lang="en-US" dirty="0">
            <a:latin typeface="Gotham" panose="02000504050000020004" pitchFamily="2" charset="0"/>
          </a:endParaRPr>
        </a:p>
      </dgm:t>
    </dgm:pt>
    <dgm:pt modelId="{B857C5C9-8176-442E-8ED9-4881BE4C78FF}" type="parTrans" cxnId="{F024CBFD-0D90-4636-8B69-BA13AF4674E2}">
      <dgm:prSet/>
      <dgm:spPr/>
      <dgm:t>
        <a:bodyPr/>
        <a:lstStyle/>
        <a:p>
          <a:endParaRPr lang="en-US"/>
        </a:p>
      </dgm:t>
    </dgm:pt>
    <dgm:pt modelId="{2BEF7D30-017F-45AF-B3FB-0556D962CDF1}" type="sibTrans" cxnId="{F024CBFD-0D90-4636-8B69-BA13AF4674E2}">
      <dgm:prSet/>
      <dgm:spPr/>
      <dgm:t>
        <a:bodyPr/>
        <a:lstStyle/>
        <a:p>
          <a:endParaRPr lang="en-US"/>
        </a:p>
      </dgm:t>
    </dgm:pt>
    <dgm:pt modelId="{5B3F0A5B-3FE2-4828-9534-8304A25D8756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CA" sz="1400" dirty="0">
              <a:latin typeface="Gotham" panose="02000504050000020004" pitchFamily="2" charset="0"/>
            </a:rPr>
            <a:t>Budget for Full Operational &amp; Administration Costing of RCMP Detachment</a:t>
          </a:r>
        </a:p>
        <a:p>
          <a:pPr>
            <a:lnSpc>
              <a:spcPct val="100000"/>
            </a:lnSpc>
          </a:pPr>
          <a:endParaRPr lang="en-CA" sz="1100" dirty="0">
            <a:latin typeface="Gotham" panose="02000504050000020004" pitchFamily="2" charset="0"/>
          </a:endParaRPr>
        </a:p>
        <a:p>
          <a:pPr>
            <a:lnSpc>
              <a:spcPct val="100000"/>
            </a:lnSpc>
          </a:pPr>
          <a:r>
            <a:rPr lang="en-US" sz="1400" dirty="0">
              <a:latin typeface="Gotham" panose="02000504050000020004" pitchFamily="2" charset="0"/>
            </a:rPr>
            <a:t>Replacement of Fire Department Clothing / Uniform</a:t>
          </a:r>
        </a:p>
      </dgm:t>
    </dgm:pt>
    <dgm:pt modelId="{12D62B4D-DB4A-4677-83D4-01D8896CF0B0}" type="parTrans" cxnId="{C97BBACF-0299-4DD8-9472-0451B9CDB731}">
      <dgm:prSet/>
      <dgm:spPr/>
      <dgm:t>
        <a:bodyPr/>
        <a:lstStyle/>
        <a:p>
          <a:endParaRPr lang="en-US"/>
        </a:p>
      </dgm:t>
    </dgm:pt>
    <dgm:pt modelId="{60A8C7C7-7D89-4DF5-99C3-0888B637532F}" type="sibTrans" cxnId="{C97BBACF-0299-4DD8-9472-0451B9CDB731}">
      <dgm:prSet/>
      <dgm:spPr/>
      <dgm:t>
        <a:bodyPr/>
        <a:lstStyle/>
        <a:p>
          <a:endParaRPr lang="en-US"/>
        </a:p>
      </dgm:t>
    </dgm:pt>
    <dgm:pt modelId="{946BE006-2703-4B3A-B38A-AD8D9C477B0C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CA" dirty="0">
              <a:latin typeface="Gotham" panose="02000504050000020004" pitchFamily="2" charset="0"/>
            </a:rPr>
            <a:t>Transportation</a:t>
          </a:r>
          <a:endParaRPr lang="en-US" dirty="0">
            <a:latin typeface="Gotham" panose="02000504050000020004" pitchFamily="2" charset="0"/>
          </a:endParaRPr>
        </a:p>
      </dgm:t>
    </dgm:pt>
    <dgm:pt modelId="{2C15341B-E858-4298-AF7D-9548FB414E2E}" type="parTrans" cxnId="{AD142A73-656F-463F-9EE2-D450EED3BE16}">
      <dgm:prSet/>
      <dgm:spPr/>
      <dgm:t>
        <a:bodyPr/>
        <a:lstStyle/>
        <a:p>
          <a:endParaRPr lang="en-US"/>
        </a:p>
      </dgm:t>
    </dgm:pt>
    <dgm:pt modelId="{A27BC362-991C-451D-8C6C-BCF363B82615}" type="sibTrans" cxnId="{AD142A73-656F-463F-9EE2-D450EED3BE16}">
      <dgm:prSet/>
      <dgm:spPr/>
      <dgm:t>
        <a:bodyPr/>
        <a:lstStyle/>
        <a:p>
          <a:endParaRPr lang="en-US"/>
        </a:p>
      </dgm:t>
    </dgm:pt>
    <dgm:pt modelId="{41C790EA-175A-4DCC-B0B5-7D736DF9B4BD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CA" sz="1400" dirty="0">
              <a:latin typeface="Gotham" panose="02000504050000020004" pitchFamily="2" charset="0"/>
            </a:rPr>
            <a:t>Rebuilding of 4</a:t>
          </a:r>
          <a:r>
            <a:rPr lang="en-CA" sz="1400" baseline="30000" dirty="0">
              <a:latin typeface="Gotham" panose="02000504050000020004" pitchFamily="2" charset="0"/>
            </a:rPr>
            <a:t>th</a:t>
          </a:r>
          <a:r>
            <a:rPr lang="en-CA" sz="1400" dirty="0">
              <a:latin typeface="Gotham" panose="02000504050000020004" pitchFamily="2" charset="0"/>
            </a:rPr>
            <a:t> Avenue South between 1</a:t>
          </a:r>
          <a:r>
            <a:rPr lang="en-CA" sz="1400" baseline="30000" dirty="0">
              <a:latin typeface="Gotham" panose="02000504050000020004" pitchFamily="2" charset="0"/>
            </a:rPr>
            <a:t>st</a:t>
          </a:r>
          <a:r>
            <a:rPr lang="en-CA" sz="1400" dirty="0">
              <a:latin typeface="Gotham" panose="02000504050000020004" pitchFamily="2" charset="0"/>
            </a:rPr>
            <a:t> Street South &amp; 3</a:t>
          </a:r>
          <a:r>
            <a:rPr lang="en-CA" sz="1400" baseline="30000" dirty="0">
              <a:latin typeface="Gotham" panose="02000504050000020004" pitchFamily="2" charset="0"/>
            </a:rPr>
            <a:t>rd</a:t>
          </a:r>
          <a:r>
            <a:rPr lang="en-CA" sz="1400" dirty="0">
              <a:latin typeface="Gotham" panose="02000504050000020004" pitchFamily="2" charset="0"/>
            </a:rPr>
            <a:t> Street South</a:t>
          </a:r>
        </a:p>
        <a:p>
          <a:pPr>
            <a:lnSpc>
              <a:spcPct val="100000"/>
            </a:lnSpc>
          </a:pPr>
          <a:endParaRPr lang="en-CA" sz="1100" dirty="0">
            <a:latin typeface="Gotham" panose="02000504050000020004" pitchFamily="2" charset="0"/>
          </a:endParaRPr>
        </a:p>
        <a:p>
          <a:pPr>
            <a:lnSpc>
              <a:spcPct val="100000"/>
            </a:lnSpc>
          </a:pPr>
          <a:r>
            <a:rPr lang="en-CA" sz="1400" dirty="0">
              <a:latin typeface="Gotham" panose="02000504050000020004" pitchFamily="2" charset="0"/>
            </a:rPr>
            <a:t>Begin Detailed Design of PR311 between Krahn Road &amp; Wallace Road</a:t>
          </a:r>
        </a:p>
      </dgm:t>
    </dgm:pt>
    <dgm:pt modelId="{44E9EEE1-FACA-458C-B5DF-AFE2CA8695D4}" type="parTrans" cxnId="{D8B51311-36A9-480A-BBEF-9A703CF06CE0}">
      <dgm:prSet/>
      <dgm:spPr/>
      <dgm:t>
        <a:bodyPr/>
        <a:lstStyle/>
        <a:p>
          <a:endParaRPr lang="en-US"/>
        </a:p>
      </dgm:t>
    </dgm:pt>
    <dgm:pt modelId="{B9BF7FE5-7AEA-46A4-8FFC-FFD6E11BD895}" type="sibTrans" cxnId="{D8B51311-36A9-480A-BBEF-9A703CF06CE0}">
      <dgm:prSet/>
      <dgm:spPr/>
      <dgm:t>
        <a:bodyPr/>
        <a:lstStyle/>
        <a:p>
          <a:endParaRPr lang="en-US"/>
        </a:p>
      </dgm:t>
    </dgm:pt>
    <dgm:pt modelId="{D677EE43-50F0-45D6-B554-7B0CCDECDE60}" type="pres">
      <dgm:prSet presAssocID="{2FA00B4A-2DAB-4E44-A842-AACB45BEFD28}" presName="root" presStyleCnt="0">
        <dgm:presLayoutVars>
          <dgm:dir/>
          <dgm:resizeHandles val="exact"/>
        </dgm:presLayoutVars>
      </dgm:prSet>
      <dgm:spPr/>
    </dgm:pt>
    <dgm:pt modelId="{E38D033D-45F0-45FF-949E-B40CB72DC32B}" type="pres">
      <dgm:prSet presAssocID="{743FD25F-D591-48BF-92B2-D4B2D7603E3C}" presName="compNode" presStyleCnt="0"/>
      <dgm:spPr/>
    </dgm:pt>
    <dgm:pt modelId="{AABFDB20-C1B9-4900-B786-00AA248AA267}" type="pres">
      <dgm:prSet presAssocID="{743FD25F-D591-48BF-92B2-D4B2D7603E3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73C195AA-EAFF-445E-A804-10DC7791166E}" type="pres">
      <dgm:prSet presAssocID="{743FD25F-D591-48BF-92B2-D4B2D7603E3C}" presName="iconSpace" presStyleCnt="0"/>
      <dgm:spPr/>
    </dgm:pt>
    <dgm:pt modelId="{53113122-9368-4466-A564-477826E585B8}" type="pres">
      <dgm:prSet presAssocID="{743FD25F-D591-48BF-92B2-D4B2D7603E3C}" presName="parTx" presStyleLbl="revTx" presStyleIdx="0" presStyleCnt="6">
        <dgm:presLayoutVars>
          <dgm:chMax val="0"/>
          <dgm:chPref val="0"/>
        </dgm:presLayoutVars>
      </dgm:prSet>
      <dgm:spPr/>
    </dgm:pt>
    <dgm:pt modelId="{4CD66928-203A-4206-8366-710CE742623A}" type="pres">
      <dgm:prSet presAssocID="{743FD25F-D591-48BF-92B2-D4B2D7603E3C}" presName="txSpace" presStyleCnt="0"/>
      <dgm:spPr/>
    </dgm:pt>
    <dgm:pt modelId="{6891F9CC-E0CB-46A3-98EE-154F7C084ABA}" type="pres">
      <dgm:prSet presAssocID="{743FD25F-D591-48BF-92B2-D4B2D7603E3C}" presName="desTx" presStyleLbl="revTx" presStyleIdx="1" presStyleCnt="6">
        <dgm:presLayoutVars/>
      </dgm:prSet>
      <dgm:spPr/>
    </dgm:pt>
    <dgm:pt modelId="{ABE60999-A96B-4E7B-AC50-6DC1BEE032BB}" type="pres">
      <dgm:prSet presAssocID="{E779ED06-C9DF-400F-A3D0-87475DB1D79B}" presName="sibTrans" presStyleCnt="0"/>
      <dgm:spPr/>
    </dgm:pt>
    <dgm:pt modelId="{71890E13-0DBE-495D-99C9-1678B26A5C4D}" type="pres">
      <dgm:prSet presAssocID="{BAB3FE38-4CBC-4E3E-9803-10275D29C408}" presName="compNode" presStyleCnt="0"/>
      <dgm:spPr/>
    </dgm:pt>
    <dgm:pt modelId="{211525B7-950D-4D74-A736-8D1DA9FE54E6}" type="pres">
      <dgm:prSet presAssocID="{BAB3FE38-4CBC-4E3E-9803-10275D29C40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ren"/>
        </a:ext>
      </dgm:extLst>
    </dgm:pt>
    <dgm:pt modelId="{A8BB2721-A1EF-4BEE-B6D2-9035D5A6550D}" type="pres">
      <dgm:prSet presAssocID="{BAB3FE38-4CBC-4E3E-9803-10275D29C408}" presName="iconSpace" presStyleCnt="0"/>
      <dgm:spPr/>
    </dgm:pt>
    <dgm:pt modelId="{B25318D1-32E7-4E55-B9A8-B7E09FE11B5B}" type="pres">
      <dgm:prSet presAssocID="{BAB3FE38-4CBC-4E3E-9803-10275D29C408}" presName="parTx" presStyleLbl="revTx" presStyleIdx="2" presStyleCnt="6">
        <dgm:presLayoutVars>
          <dgm:chMax val="0"/>
          <dgm:chPref val="0"/>
        </dgm:presLayoutVars>
      </dgm:prSet>
      <dgm:spPr/>
    </dgm:pt>
    <dgm:pt modelId="{535DE298-5709-4CCC-83F3-91F4699FF55C}" type="pres">
      <dgm:prSet presAssocID="{BAB3FE38-4CBC-4E3E-9803-10275D29C408}" presName="txSpace" presStyleCnt="0"/>
      <dgm:spPr/>
    </dgm:pt>
    <dgm:pt modelId="{FB6BB97E-6D23-4ABE-82F4-9F251DDB6C9F}" type="pres">
      <dgm:prSet presAssocID="{BAB3FE38-4CBC-4E3E-9803-10275D29C408}" presName="desTx" presStyleLbl="revTx" presStyleIdx="3" presStyleCnt="6">
        <dgm:presLayoutVars/>
      </dgm:prSet>
      <dgm:spPr/>
    </dgm:pt>
    <dgm:pt modelId="{4C97D282-13FF-48C0-8DB2-033112E8AD0B}" type="pres">
      <dgm:prSet presAssocID="{2BEF7D30-017F-45AF-B3FB-0556D962CDF1}" presName="sibTrans" presStyleCnt="0"/>
      <dgm:spPr/>
    </dgm:pt>
    <dgm:pt modelId="{028BCB79-F20C-494F-9636-8E56415A6C53}" type="pres">
      <dgm:prSet presAssocID="{946BE006-2703-4B3A-B38A-AD8D9C477B0C}" presName="compNode" presStyleCnt="0"/>
      <dgm:spPr/>
    </dgm:pt>
    <dgm:pt modelId="{884D2788-B3CA-48DA-9759-6F51BDFD85B0}" type="pres">
      <dgm:prSet presAssocID="{946BE006-2703-4B3A-B38A-AD8D9C477B0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723D67B2-AB49-4314-8577-EC177FC59C3D}" type="pres">
      <dgm:prSet presAssocID="{946BE006-2703-4B3A-B38A-AD8D9C477B0C}" presName="iconSpace" presStyleCnt="0"/>
      <dgm:spPr/>
    </dgm:pt>
    <dgm:pt modelId="{220984A8-3170-4821-996F-370E1331ADE9}" type="pres">
      <dgm:prSet presAssocID="{946BE006-2703-4B3A-B38A-AD8D9C477B0C}" presName="parTx" presStyleLbl="revTx" presStyleIdx="4" presStyleCnt="6">
        <dgm:presLayoutVars>
          <dgm:chMax val="0"/>
          <dgm:chPref val="0"/>
        </dgm:presLayoutVars>
      </dgm:prSet>
      <dgm:spPr/>
    </dgm:pt>
    <dgm:pt modelId="{13E528BB-4BE8-4E7A-9F22-B91A184F5D4C}" type="pres">
      <dgm:prSet presAssocID="{946BE006-2703-4B3A-B38A-AD8D9C477B0C}" presName="txSpace" presStyleCnt="0"/>
      <dgm:spPr/>
    </dgm:pt>
    <dgm:pt modelId="{982D1B8D-2A38-4448-9D3F-991AC6D205AF}" type="pres">
      <dgm:prSet presAssocID="{946BE006-2703-4B3A-B38A-AD8D9C477B0C}" presName="desTx" presStyleLbl="revTx" presStyleIdx="5" presStyleCnt="6">
        <dgm:presLayoutVars/>
      </dgm:prSet>
      <dgm:spPr/>
    </dgm:pt>
  </dgm:ptLst>
  <dgm:cxnLst>
    <dgm:cxn modelId="{E04AB800-5E02-4636-B9EE-62F3B9FBF23A}" type="presOf" srcId="{41C790EA-175A-4DCC-B0B5-7D736DF9B4BD}" destId="{982D1B8D-2A38-4448-9D3F-991AC6D205AF}" srcOrd="0" destOrd="0" presId="urn:microsoft.com/office/officeart/2018/5/layout/CenteredIconLabelDescriptionList"/>
    <dgm:cxn modelId="{D1D7480D-0F79-48AC-BCD9-F14FAAF1BF55}" type="presOf" srcId="{946BE006-2703-4B3A-B38A-AD8D9C477B0C}" destId="{220984A8-3170-4821-996F-370E1331ADE9}" srcOrd="0" destOrd="0" presId="urn:microsoft.com/office/officeart/2018/5/layout/CenteredIconLabelDescriptionList"/>
    <dgm:cxn modelId="{D8B51311-36A9-480A-BBEF-9A703CF06CE0}" srcId="{946BE006-2703-4B3A-B38A-AD8D9C477B0C}" destId="{41C790EA-175A-4DCC-B0B5-7D736DF9B4BD}" srcOrd="0" destOrd="0" parTransId="{44E9EEE1-FACA-458C-B5DF-AFE2CA8695D4}" sibTransId="{B9BF7FE5-7AEA-46A4-8FFC-FFD6E11BD895}"/>
    <dgm:cxn modelId="{2F6EF312-7046-427D-A9B6-7C693F50EE11}" type="presOf" srcId="{5B3F0A5B-3FE2-4828-9534-8304A25D8756}" destId="{FB6BB97E-6D23-4ABE-82F4-9F251DDB6C9F}" srcOrd="0" destOrd="0" presId="urn:microsoft.com/office/officeart/2018/5/layout/CenteredIconLabelDescriptionList"/>
    <dgm:cxn modelId="{DCAC8D41-92FA-4CAD-A28A-EEE29A7123D0}" srcId="{743FD25F-D591-48BF-92B2-D4B2D7603E3C}" destId="{F6D258CC-7FC2-48FA-A087-436095185519}" srcOrd="0" destOrd="0" parTransId="{FF0BD597-6E90-4C85-8AAD-39CA9997DFEC}" sibTransId="{74449976-B385-4D29-ABCB-916CA4E90BFA}"/>
    <dgm:cxn modelId="{162B1945-572A-4BF4-9CD3-BA569531E8E8}" type="presOf" srcId="{BAB3FE38-4CBC-4E3E-9803-10275D29C408}" destId="{B25318D1-32E7-4E55-B9A8-B7E09FE11B5B}" srcOrd="0" destOrd="0" presId="urn:microsoft.com/office/officeart/2018/5/layout/CenteredIconLabelDescriptionList"/>
    <dgm:cxn modelId="{B436976C-8151-4925-937B-1D26A2F1E0E5}" type="presOf" srcId="{2FA00B4A-2DAB-4E44-A842-AACB45BEFD28}" destId="{D677EE43-50F0-45D6-B554-7B0CCDECDE60}" srcOrd="0" destOrd="0" presId="urn:microsoft.com/office/officeart/2018/5/layout/CenteredIconLabelDescriptionList"/>
    <dgm:cxn modelId="{AD142A73-656F-463F-9EE2-D450EED3BE16}" srcId="{2FA00B4A-2DAB-4E44-A842-AACB45BEFD28}" destId="{946BE006-2703-4B3A-B38A-AD8D9C477B0C}" srcOrd="2" destOrd="0" parTransId="{2C15341B-E858-4298-AF7D-9548FB414E2E}" sibTransId="{A27BC362-991C-451D-8C6C-BCF363B82615}"/>
    <dgm:cxn modelId="{D66CA38F-0450-4501-B4C3-40B63190D54F}" srcId="{2FA00B4A-2DAB-4E44-A842-AACB45BEFD28}" destId="{743FD25F-D591-48BF-92B2-D4B2D7603E3C}" srcOrd="0" destOrd="0" parTransId="{D2A93355-AE77-480B-9C20-92B79494169A}" sibTransId="{E779ED06-C9DF-400F-A3D0-87475DB1D79B}"/>
    <dgm:cxn modelId="{C97BBACF-0299-4DD8-9472-0451B9CDB731}" srcId="{BAB3FE38-4CBC-4E3E-9803-10275D29C408}" destId="{5B3F0A5B-3FE2-4828-9534-8304A25D8756}" srcOrd="0" destOrd="0" parTransId="{12D62B4D-DB4A-4677-83D4-01D8896CF0B0}" sibTransId="{60A8C7C7-7D89-4DF5-99C3-0888B637532F}"/>
    <dgm:cxn modelId="{9EE999D0-221A-4AD0-823D-CE4F1DEBCC58}" type="presOf" srcId="{743FD25F-D591-48BF-92B2-D4B2D7603E3C}" destId="{53113122-9368-4466-A564-477826E585B8}" srcOrd="0" destOrd="0" presId="urn:microsoft.com/office/officeart/2018/5/layout/CenteredIconLabelDescriptionList"/>
    <dgm:cxn modelId="{46ADCBF1-376A-4CCA-8228-73B43D5834D9}" type="presOf" srcId="{F6D258CC-7FC2-48FA-A087-436095185519}" destId="{6891F9CC-E0CB-46A3-98EE-154F7C084ABA}" srcOrd="0" destOrd="0" presId="urn:microsoft.com/office/officeart/2018/5/layout/CenteredIconLabelDescriptionList"/>
    <dgm:cxn modelId="{F024CBFD-0D90-4636-8B69-BA13AF4674E2}" srcId="{2FA00B4A-2DAB-4E44-A842-AACB45BEFD28}" destId="{BAB3FE38-4CBC-4E3E-9803-10275D29C408}" srcOrd="1" destOrd="0" parTransId="{B857C5C9-8176-442E-8ED9-4881BE4C78FF}" sibTransId="{2BEF7D30-017F-45AF-B3FB-0556D962CDF1}"/>
    <dgm:cxn modelId="{3250B942-46C0-4CED-9E2A-B8E8548C06CA}" type="presParOf" srcId="{D677EE43-50F0-45D6-B554-7B0CCDECDE60}" destId="{E38D033D-45F0-45FF-949E-B40CB72DC32B}" srcOrd="0" destOrd="0" presId="urn:microsoft.com/office/officeart/2018/5/layout/CenteredIconLabelDescriptionList"/>
    <dgm:cxn modelId="{90987274-E048-4CA9-9A94-CC0D1A16BCC0}" type="presParOf" srcId="{E38D033D-45F0-45FF-949E-B40CB72DC32B}" destId="{AABFDB20-C1B9-4900-B786-00AA248AA267}" srcOrd="0" destOrd="0" presId="urn:microsoft.com/office/officeart/2018/5/layout/CenteredIconLabelDescriptionList"/>
    <dgm:cxn modelId="{605C4FEF-133D-4569-B13E-3B591BAA4CC5}" type="presParOf" srcId="{E38D033D-45F0-45FF-949E-B40CB72DC32B}" destId="{73C195AA-EAFF-445E-A804-10DC7791166E}" srcOrd="1" destOrd="0" presId="urn:microsoft.com/office/officeart/2018/5/layout/CenteredIconLabelDescriptionList"/>
    <dgm:cxn modelId="{6E04204B-0C33-4B25-9324-92326B2BB3B0}" type="presParOf" srcId="{E38D033D-45F0-45FF-949E-B40CB72DC32B}" destId="{53113122-9368-4466-A564-477826E585B8}" srcOrd="2" destOrd="0" presId="urn:microsoft.com/office/officeart/2018/5/layout/CenteredIconLabelDescriptionList"/>
    <dgm:cxn modelId="{D730D2CA-9ECE-471D-B719-7BCD3E11DC91}" type="presParOf" srcId="{E38D033D-45F0-45FF-949E-B40CB72DC32B}" destId="{4CD66928-203A-4206-8366-710CE742623A}" srcOrd="3" destOrd="0" presId="urn:microsoft.com/office/officeart/2018/5/layout/CenteredIconLabelDescriptionList"/>
    <dgm:cxn modelId="{8821FA48-F871-4EF8-B7B3-BEAACF7B48DF}" type="presParOf" srcId="{E38D033D-45F0-45FF-949E-B40CB72DC32B}" destId="{6891F9CC-E0CB-46A3-98EE-154F7C084ABA}" srcOrd="4" destOrd="0" presId="urn:microsoft.com/office/officeart/2018/5/layout/CenteredIconLabelDescriptionList"/>
    <dgm:cxn modelId="{D485E329-DB0B-45C6-B85D-1D1DF1FB8943}" type="presParOf" srcId="{D677EE43-50F0-45D6-B554-7B0CCDECDE60}" destId="{ABE60999-A96B-4E7B-AC50-6DC1BEE032BB}" srcOrd="1" destOrd="0" presId="urn:microsoft.com/office/officeart/2018/5/layout/CenteredIconLabelDescriptionList"/>
    <dgm:cxn modelId="{FAF04C68-28C5-4517-8D02-2E94FBF98D3E}" type="presParOf" srcId="{D677EE43-50F0-45D6-B554-7B0CCDECDE60}" destId="{71890E13-0DBE-495D-99C9-1678B26A5C4D}" srcOrd="2" destOrd="0" presId="urn:microsoft.com/office/officeart/2018/5/layout/CenteredIconLabelDescriptionList"/>
    <dgm:cxn modelId="{A5E072EB-0370-4446-A15B-982D90AE06CF}" type="presParOf" srcId="{71890E13-0DBE-495D-99C9-1678B26A5C4D}" destId="{211525B7-950D-4D74-A736-8D1DA9FE54E6}" srcOrd="0" destOrd="0" presId="urn:microsoft.com/office/officeart/2018/5/layout/CenteredIconLabelDescriptionList"/>
    <dgm:cxn modelId="{21B0EFAF-3BF9-4094-8E86-F0DFAADBBF4E}" type="presParOf" srcId="{71890E13-0DBE-495D-99C9-1678B26A5C4D}" destId="{A8BB2721-A1EF-4BEE-B6D2-9035D5A6550D}" srcOrd="1" destOrd="0" presId="urn:microsoft.com/office/officeart/2018/5/layout/CenteredIconLabelDescriptionList"/>
    <dgm:cxn modelId="{0B817D20-523E-4322-8D64-1678C5AB57B6}" type="presParOf" srcId="{71890E13-0DBE-495D-99C9-1678B26A5C4D}" destId="{B25318D1-32E7-4E55-B9A8-B7E09FE11B5B}" srcOrd="2" destOrd="0" presId="urn:microsoft.com/office/officeart/2018/5/layout/CenteredIconLabelDescriptionList"/>
    <dgm:cxn modelId="{25B67471-9300-4E33-8385-98085188AB9C}" type="presParOf" srcId="{71890E13-0DBE-495D-99C9-1678B26A5C4D}" destId="{535DE298-5709-4CCC-83F3-91F4699FF55C}" srcOrd="3" destOrd="0" presId="urn:microsoft.com/office/officeart/2018/5/layout/CenteredIconLabelDescriptionList"/>
    <dgm:cxn modelId="{F904AE75-277E-4C8D-90E2-580F70E837F7}" type="presParOf" srcId="{71890E13-0DBE-495D-99C9-1678B26A5C4D}" destId="{FB6BB97E-6D23-4ABE-82F4-9F251DDB6C9F}" srcOrd="4" destOrd="0" presId="urn:microsoft.com/office/officeart/2018/5/layout/CenteredIconLabelDescriptionList"/>
    <dgm:cxn modelId="{B08F9197-6343-49BC-9A14-D9973FD9B9DB}" type="presParOf" srcId="{D677EE43-50F0-45D6-B554-7B0CCDECDE60}" destId="{4C97D282-13FF-48C0-8DB2-033112E8AD0B}" srcOrd="3" destOrd="0" presId="urn:microsoft.com/office/officeart/2018/5/layout/CenteredIconLabelDescriptionList"/>
    <dgm:cxn modelId="{67263A4D-26E5-47FF-BA7E-3A7B4707B9B8}" type="presParOf" srcId="{D677EE43-50F0-45D6-B554-7B0CCDECDE60}" destId="{028BCB79-F20C-494F-9636-8E56415A6C53}" srcOrd="4" destOrd="0" presId="urn:microsoft.com/office/officeart/2018/5/layout/CenteredIconLabelDescriptionList"/>
    <dgm:cxn modelId="{82F8471F-5D55-4521-9C9D-814A2BBB4C96}" type="presParOf" srcId="{028BCB79-F20C-494F-9636-8E56415A6C53}" destId="{884D2788-B3CA-48DA-9759-6F51BDFD85B0}" srcOrd="0" destOrd="0" presId="urn:microsoft.com/office/officeart/2018/5/layout/CenteredIconLabelDescriptionList"/>
    <dgm:cxn modelId="{B9FDC557-E1CB-4467-9811-18578A1577E0}" type="presParOf" srcId="{028BCB79-F20C-494F-9636-8E56415A6C53}" destId="{723D67B2-AB49-4314-8577-EC177FC59C3D}" srcOrd="1" destOrd="0" presId="urn:microsoft.com/office/officeart/2018/5/layout/CenteredIconLabelDescriptionList"/>
    <dgm:cxn modelId="{FCA7A4DA-DFF4-48B7-848B-3D2910A723E5}" type="presParOf" srcId="{028BCB79-F20C-494F-9636-8E56415A6C53}" destId="{220984A8-3170-4821-996F-370E1331ADE9}" srcOrd="2" destOrd="0" presId="urn:microsoft.com/office/officeart/2018/5/layout/CenteredIconLabelDescriptionList"/>
    <dgm:cxn modelId="{C021BFAE-0A34-410F-BFFF-5DB1A01BBE8E}" type="presParOf" srcId="{028BCB79-F20C-494F-9636-8E56415A6C53}" destId="{13E528BB-4BE8-4E7A-9F22-B91A184F5D4C}" srcOrd="3" destOrd="0" presId="urn:microsoft.com/office/officeart/2018/5/layout/CenteredIconLabelDescriptionList"/>
    <dgm:cxn modelId="{6D04F2E5-13D4-451E-BE82-D6EA719F2C93}" type="presParOf" srcId="{028BCB79-F20C-494F-9636-8E56415A6C53}" destId="{982D1B8D-2A38-4448-9D3F-991AC6D205AF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FA00B4A-2DAB-4E44-A842-AACB45BEFD2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43FD25F-D591-48BF-92B2-D4B2D7603E3C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CA" dirty="0">
              <a:latin typeface="Gotham" panose="02000504050000020004" pitchFamily="2" charset="0"/>
            </a:rPr>
            <a:t>Environmental Health	</a:t>
          </a:r>
          <a:endParaRPr lang="en-US" dirty="0">
            <a:latin typeface="Gotham" panose="02000504050000020004" pitchFamily="2" charset="0"/>
          </a:endParaRPr>
        </a:p>
      </dgm:t>
    </dgm:pt>
    <dgm:pt modelId="{D2A93355-AE77-480B-9C20-92B79494169A}" type="parTrans" cxnId="{D66CA38F-0450-4501-B4C3-40B63190D54F}">
      <dgm:prSet/>
      <dgm:spPr/>
      <dgm:t>
        <a:bodyPr/>
        <a:lstStyle/>
        <a:p>
          <a:endParaRPr lang="en-US"/>
        </a:p>
      </dgm:t>
    </dgm:pt>
    <dgm:pt modelId="{E779ED06-C9DF-400F-A3D0-87475DB1D79B}" type="sibTrans" cxnId="{D66CA38F-0450-4501-B4C3-40B63190D54F}">
      <dgm:prSet/>
      <dgm:spPr/>
      <dgm:t>
        <a:bodyPr/>
        <a:lstStyle/>
        <a:p>
          <a:endParaRPr lang="en-US"/>
        </a:p>
      </dgm:t>
    </dgm:pt>
    <dgm:pt modelId="{F6D258CC-7FC2-48FA-A087-436095185519}">
      <dgm:prSet phldrT="[Text]" custT="1"/>
      <dgm:spPr/>
      <dgm:t>
        <a:bodyPr/>
        <a:lstStyle/>
        <a:p>
          <a:pPr algn="ctr">
            <a:lnSpc>
              <a:spcPct val="100000"/>
            </a:lnSpc>
          </a:pPr>
          <a:endParaRPr lang="en-CA" sz="1200" dirty="0"/>
        </a:p>
        <a:p>
          <a:pPr algn="ctr">
            <a:lnSpc>
              <a:spcPct val="100000"/>
            </a:lnSpc>
          </a:pPr>
          <a:r>
            <a:rPr lang="en-CA" sz="1200" dirty="0">
              <a:latin typeface="Gotham" panose="02000504050000020004" pitchFamily="2" charset="0"/>
            </a:rPr>
            <a:t>Increase due to Cost Increases from Service Providers</a:t>
          </a:r>
          <a:endParaRPr lang="en-CA" sz="1100" dirty="0">
            <a:latin typeface="Gotham" panose="02000504050000020004" pitchFamily="2" charset="0"/>
          </a:endParaRPr>
        </a:p>
        <a:p>
          <a:pPr algn="l"/>
          <a:endParaRPr lang="en-US" sz="1100" dirty="0"/>
        </a:p>
      </dgm:t>
    </dgm:pt>
    <dgm:pt modelId="{FF0BD597-6E90-4C85-8AAD-39CA9997DFEC}" type="parTrans" cxnId="{DCAC8D41-92FA-4CAD-A28A-EEE29A7123D0}">
      <dgm:prSet/>
      <dgm:spPr/>
      <dgm:t>
        <a:bodyPr/>
        <a:lstStyle/>
        <a:p>
          <a:endParaRPr lang="en-US"/>
        </a:p>
      </dgm:t>
    </dgm:pt>
    <dgm:pt modelId="{74449976-B385-4D29-ABCB-916CA4E90BFA}" type="sibTrans" cxnId="{DCAC8D41-92FA-4CAD-A28A-EEE29A7123D0}">
      <dgm:prSet/>
      <dgm:spPr/>
      <dgm:t>
        <a:bodyPr/>
        <a:lstStyle/>
        <a:p>
          <a:endParaRPr lang="en-US"/>
        </a:p>
      </dgm:t>
    </dgm:pt>
    <dgm:pt modelId="{BAB3FE38-4CBC-4E3E-9803-10275D29C408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CA" dirty="0">
              <a:latin typeface="Gotham" panose="02000504050000020004" pitchFamily="2" charset="0"/>
            </a:rPr>
            <a:t>Public Health &amp; Welfare</a:t>
          </a:r>
          <a:endParaRPr lang="en-US" dirty="0">
            <a:latin typeface="Gotham" panose="02000504050000020004" pitchFamily="2" charset="0"/>
          </a:endParaRPr>
        </a:p>
      </dgm:t>
    </dgm:pt>
    <dgm:pt modelId="{B857C5C9-8176-442E-8ED9-4881BE4C78FF}" type="parTrans" cxnId="{F024CBFD-0D90-4636-8B69-BA13AF4674E2}">
      <dgm:prSet/>
      <dgm:spPr/>
      <dgm:t>
        <a:bodyPr/>
        <a:lstStyle/>
        <a:p>
          <a:endParaRPr lang="en-US"/>
        </a:p>
      </dgm:t>
    </dgm:pt>
    <dgm:pt modelId="{2BEF7D30-017F-45AF-B3FB-0556D962CDF1}" type="sibTrans" cxnId="{F024CBFD-0D90-4636-8B69-BA13AF4674E2}">
      <dgm:prSet/>
      <dgm:spPr/>
      <dgm:t>
        <a:bodyPr/>
        <a:lstStyle/>
        <a:p>
          <a:endParaRPr lang="en-US"/>
        </a:p>
      </dgm:t>
    </dgm:pt>
    <dgm:pt modelId="{5B3F0A5B-3FE2-4828-9534-8304A25D8756}">
      <dgm:prSet phldrT="[Text]" custT="1"/>
      <dgm:spPr/>
      <dgm:t>
        <a:bodyPr/>
        <a:lstStyle/>
        <a:p>
          <a:pPr algn="ctr">
            <a:lnSpc>
              <a:spcPct val="100000"/>
            </a:lnSpc>
          </a:pPr>
          <a:r>
            <a:rPr lang="en-CA" sz="1200" dirty="0">
              <a:latin typeface="Gotham" panose="02000504050000020004" pitchFamily="2" charset="0"/>
            </a:rPr>
            <a:t>Continued development of the Hespeler Cemetery</a:t>
          </a:r>
          <a:endParaRPr lang="en-US" sz="1200" dirty="0">
            <a:latin typeface="Gotham" panose="02000504050000020004" pitchFamily="2" charset="0"/>
          </a:endParaRPr>
        </a:p>
      </dgm:t>
    </dgm:pt>
    <dgm:pt modelId="{12D62B4D-DB4A-4677-83D4-01D8896CF0B0}" type="parTrans" cxnId="{C97BBACF-0299-4DD8-9472-0451B9CDB731}">
      <dgm:prSet/>
      <dgm:spPr/>
      <dgm:t>
        <a:bodyPr/>
        <a:lstStyle/>
        <a:p>
          <a:endParaRPr lang="en-US"/>
        </a:p>
      </dgm:t>
    </dgm:pt>
    <dgm:pt modelId="{60A8C7C7-7D89-4DF5-99C3-0888B637532F}" type="sibTrans" cxnId="{C97BBACF-0299-4DD8-9472-0451B9CDB731}">
      <dgm:prSet/>
      <dgm:spPr/>
      <dgm:t>
        <a:bodyPr/>
        <a:lstStyle/>
        <a:p>
          <a:endParaRPr lang="en-US"/>
        </a:p>
      </dgm:t>
    </dgm:pt>
    <dgm:pt modelId="{946BE006-2703-4B3A-B38A-AD8D9C477B0C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CA" dirty="0">
              <a:latin typeface="Gotham" panose="02000504050000020004" pitchFamily="2" charset="0"/>
            </a:rPr>
            <a:t>Environmental Development</a:t>
          </a:r>
          <a:endParaRPr lang="en-US" dirty="0">
            <a:latin typeface="Gotham" panose="02000504050000020004" pitchFamily="2" charset="0"/>
          </a:endParaRPr>
        </a:p>
      </dgm:t>
    </dgm:pt>
    <dgm:pt modelId="{2C15341B-E858-4298-AF7D-9548FB414E2E}" type="parTrans" cxnId="{AD142A73-656F-463F-9EE2-D450EED3BE16}">
      <dgm:prSet/>
      <dgm:spPr/>
      <dgm:t>
        <a:bodyPr/>
        <a:lstStyle/>
        <a:p>
          <a:endParaRPr lang="en-US"/>
        </a:p>
      </dgm:t>
    </dgm:pt>
    <dgm:pt modelId="{A27BC362-991C-451D-8C6C-BCF363B82615}" type="sibTrans" cxnId="{AD142A73-656F-463F-9EE2-D450EED3BE16}">
      <dgm:prSet/>
      <dgm:spPr/>
      <dgm:t>
        <a:bodyPr/>
        <a:lstStyle/>
        <a:p>
          <a:endParaRPr lang="en-US"/>
        </a:p>
      </dgm:t>
    </dgm:pt>
    <dgm:pt modelId="{41C790EA-175A-4DCC-B0B5-7D736DF9B4BD}">
      <dgm:prSet phldrT="[Text]" custT="1"/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en-CA" sz="1200" dirty="0">
              <a:latin typeface="Gotham" panose="02000504050000020004" pitchFamily="2" charset="0"/>
            </a:rPr>
            <a:t>Undertaking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en-CA" sz="1200" dirty="0">
              <a:latin typeface="Gotham" panose="02000504050000020004" pitchFamily="2" charset="0"/>
            </a:rPr>
            <a:t>Re-writing of Development Plan &amp; Zoning Bylaws</a:t>
          </a:r>
          <a:endParaRPr lang="en-US" sz="1200" dirty="0">
            <a:latin typeface="Gotham" panose="02000504050000020004" pitchFamily="2" charset="0"/>
          </a:endParaRPr>
        </a:p>
      </dgm:t>
    </dgm:pt>
    <dgm:pt modelId="{44E9EEE1-FACA-458C-B5DF-AFE2CA8695D4}" type="parTrans" cxnId="{D8B51311-36A9-480A-BBEF-9A703CF06CE0}">
      <dgm:prSet/>
      <dgm:spPr/>
      <dgm:t>
        <a:bodyPr/>
        <a:lstStyle/>
        <a:p>
          <a:endParaRPr lang="en-US"/>
        </a:p>
      </dgm:t>
    </dgm:pt>
    <dgm:pt modelId="{B9BF7FE5-7AEA-46A4-8FFC-FFD6E11BD895}" type="sibTrans" cxnId="{D8B51311-36A9-480A-BBEF-9A703CF06CE0}">
      <dgm:prSet/>
      <dgm:spPr/>
      <dgm:t>
        <a:bodyPr/>
        <a:lstStyle/>
        <a:p>
          <a:endParaRPr lang="en-US"/>
        </a:p>
      </dgm:t>
    </dgm:pt>
    <dgm:pt modelId="{2D7E0D5A-1BA1-416C-81FD-FA763D8BE49B}" type="pres">
      <dgm:prSet presAssocID="{2FA00B4A-2DAB-4E44-A842-AACB45BEFD28}" presName="root" presStyleCnt="0">
        <dgm:presLayoutVars>
          <dgm:dir/>
          <dgm:resizeHandles val="exact"/>
        </dgm:presLayoutVars>
      </dgm:prSet>
      <dgm:spPr/>
    </dgm:pt>
    <dgm:pt modelId="{B32C72CF-4B32-4DA3-B6C4-2C501053F9D1}" type="pres">
      <dgm:prSet presAssocID="{743FD25F-D591-48BF-92B2-D4B2D7603E3C}" presName="compNode" presStyleCnt="0"/>
      <dgm:spPr/>
    </dgm:pt>
    <dgm:pt modelId="{1E11B05A-A5F4-4E00-9927-F5FBB455567C}" type="pres">
      <dgm:prSet presAssocID="{743FD25F-D591-48BF-92B2-D4B2D7603E3C}" presName="bgRect" presStyleLbl="bgShp" presStyleIdx="0" presStyleCnt="3"/>
      <dgm:spPr/>
    </dgm:pt>
    <dgm:pt modelId="{5E87243D-9964-4D1F-A972-87BE9B2A225D}" type="pres">
      <dgm:prSet presAssocID="{743FD25F-D591-48BF-92B2-D4B2D7603E3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65704716-71FC-4B70-8381-8CB4DD9726F2}" type="pres">
      <dgm:prSet presAssocID="{743FD25F-D591-48BF-92B2-D4B2D7603E3C}" presName="spaceRect" presStyleCnt="0"/>
      <dgm:spPr/>
    </dgm:pt>
    <dgm:pt modelId="{6923954B-CCB6-4597-B3BC-053D7CDF4986}" type="pres">
      <dgm:prSet presAssocID="{743FD25F-D591-48BF-92B2-D4B2D7603E3C}" presName="parTx" presStyleLbl="revTx" presStyleIdx="0" presStyleCnt="6">
        <dgm:presLayoutVars>
          <dgm:chMax val="0"/>
          <dgm:chPref val="0"/>
        </dgm:presLayoutVars>
      </dgm:prSet>
      <dgm:spPr/>
    </dgm:pt>
    <dgm:pt modelId="{CEBCAF81-67F5-40A2-A550-E7B27CB8507C}" type="pres">
      <dgm:prSet presAssocID="{743FD25F-D591-48BF-92B2-D4B2D7603E3C}" presName="desTx" presStyleLbl="revTx" presStyleIdx="1" presStyleCnt="6">
        <dgm:presLayoutVars/>
      </dgm:prSet>
      <dgm:spPr/>
    </dgm:pt>
    <dgm:pt modelId="{214BC197-9868-408D-8E50-AC17AD385C00}" type="pres">
      <dgm:prSet presAssocID="{E779ED06-C9DF-400F-A3D0-87475DB1D79B}" presName="sibTrans" presStyleCnt="0"/>
      <dgm:spPr/>
    </dgm:pt>
    <dgm:pt modelId="{1491AEC0-E85E-42F1-9C18-23F90817356A}" type="pres">
      <dgm:prSet presAssocID="{BAB3FE38-4CBC-4E3E-9803-10275D29C408}" presName="compNode" presStyleCnt="0"/>
      <dgm:spPr/>
    </dgm:pt>
    <dgm:pt modelId="{8354F88E-5186-45E4-824D-5BE70ECBCCCB}" type="pres">
      <dgm:prSet presAssocID="{BAB3FE38-4CBC-4E3E-9803-10275D29C408}" presName="bgRect" presStyleLbl="bgShp" presStyleIdx="1" presStyleCnt="3"/>
      <dgm:spPr/>
    </dgm:pt>
    <dgm:pt modelId="{0591F627-FB93-44B7-9100-4DBCD9ED652F}" type="pres">
      <dgm:prSet presAssocID="{BAB3FE38-4CBC-4E3E-9803-10275D29C40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C86785BB-1F74-4A77-B53C-E5F761344D87}" type="pres">
      <dgm:prSet presAssocID="{BAB3FE38-4CBC-4E3E-9803-10275D29C408}" presName="spaceRect" presStyleCnt="0"/>
      <dgm:spPr/>
    </dgm:pt>
    <dgm:pt modelId="{52B746A6-FD03-4628-96DD-CF184079ED26}" type="pres">
      <dgm:prSet presAssocID="{BAB3FE38-4CBC-4E3E-9803-10275D29C408}" presName="parTx" presStyleLbl="revTx" presStyleIdx="2" presStyleCnt="6">
        <dgm:presLayoutVars>
          <dgm:chMax val="0"/>
          <dgm:chPref val="0"/>
        </dgm:presLayoutVars>
      </dgm:prSet>
      <dgm:spPr/>
    </dgm:pt>
    <dgm:pt modelId="{8A70C2C4-25DA-4C62-84DC-96D3DC4A61DA}" type="pres">
      <dgm:prSet presAssocID="{BAB3FE38-4CBC-4E3E-9803-10275D29C408}" presName="desTx" presStyleLbl="revTx" presStyleIdx="3" presStyleCnt="6">
        <dgm:presLayoutVars/>
      </dgm:prSet>
      <dgm:spPr/>
    </dgm:pt>
    <dgm:pt modelId="{03D9EE12-930F-4A08-B069-CE7FE2A54DF7}" type="pres">
      <dgm:prSet presAssocID="{2BEF7D30-017F-45AF-B3FB-0556D962CDF1}" presName="sibTrans" presStyleCnt="0"/>
      <dgm:spPr/>
    </dgm:pt>
    <dgm:pt modelId="{FDF451D6-17A1-4E2A-9FF7-03BE8116815F}" type="pres">
      <dgm:prSet presAssocID="{946BE006-2703-4B3A-B38A-AD8D9C477B0C}" presName="compNode" presStyleCnt="0"/>
      <dgm:spPr/>
    </dgm:pt>
    <dgm:pt modelId="{8BAB2DA6-71A5-486B-A498-7C6E49DC33AD}" type="pres">
      <dgm:prSet presAssocID="{946BE006-2703-4B3A-B38A-AD8D9C477B0C}" presName="bgRect" presStyleLbl="bgShp" presStyleIdx="2" presStyleCnt="3"/>
      <dgm:spPr/>
    </dgm:pt>
    <dgm:pt modelId="{36036CC7-FA20-4A71-9EB6-F3CEF8466D83}" type="pres">
      <dgm:prSet presAssocID="{946BE006-2703-4B3A-B38A-AD8D9C477B0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k scene"/>
        </a:ext>
      </dgm:extLst>
    </dgm:pt>
    <dgm:pt modelId="{7860850F-2941-4C6C-9391-C233C748CA82}" type="pres">
      <dgm:prSet presAssocID="{946BE006-2703-4B3A-B38A-AD8D9C477B0C}" presName="spaceRect" presStyleCnt="0"/>
      <dgm:spPr/>
    </dgm:pt>
    <dgm:pt modelId="{FDAAD622-28DC-4461-8C32-3CA5FC37CDF2}" type="pres">
      <dgm:prSet presAssocID="{946BE006-2703-4B3A-B38A-AD8D9C477B0C}" presName="parTx" presStyleLbl="revTx" presStyleIdx="4" presStyleCnt="6">
        <dgm:presLayoutVars>
          <dgm:chMax val="0"/>
          <dgm:chPref val="0"/>
        </dgm:presLayoutVars>
      </dgm:prSet>
      <dgm:spPr/>
    </dgm:pt>
    <dgm:pt modelId="{C9B8954A-101E-4024-A1D3-88F14CB3B261}" type="pres">
      <dgm:prSet presAssocID="{946BE006-2703-4B3A-B38A-AD8D9C477B0C}" presName="desTx" presStyleLbl="revTx" presStyleIdx="5" presStyleCnt="6">
        <dgm:presLayoutVars/>
      </dgm:prSet>
      <dgm:spPr/>
    </dgm:pt>
  </dgm:ptLst>
  <dgm:cxnLst>
    <dgm:cxn modelId="{D8B51311-36A9-480A-BBEF-9A703CF06CE0}" srcId="{946BE006-2703-4B3A-B38A-AD8D9C477B0C}" destId="{41C790EA-175A-4DCC-B0B5-7D736DF9B4BD}" srcOrd="0" destOrd="0" parTransId="{44E9EEE1-FACA-458C-B5DF-AFE2CA8695D4}" sibTransId="{B9BF7FE5-7AEA-46A4-8FFC-FFD6E11BD895}"/>
    <dgm:cxn modelId="{DCAC8D41-92FA-4CAD-A28A-EEE29A7123D0}" srcId="{743FD25F-D591-48BF-92B2-D4B2D7603E3C}" destId="{F6D258CC-7FC2-48FA-A087-436095185519}" srcOrd="0" destOrd="0" parTransId="{FF0BD597-6E90-4C85-8AAD-39CA9997DFEC}" sibTransId="{74449976-B385-4D29-ABCB-916CA4E90BFA}"/>
    <dgm:cxn modelId="{AD142A73-656F-463F-9EE2-D450EED3BE16}" srcId="{2FA00B4A-2DAB-4E44-A842-AACB45BEFD28}" destId="{946BE006-2703-4B3A-B38A-AD8D9C477B0C}" srcOrd="2" destOrd="0" parTransId="{2C15341B-E858-4298-AF7D-9548FB414E2E}" sibTransId="{A27BC362-991C-451D-8C6C-BCF363B82615}"/>
    <dgm:cxn modelId="{79D8D385-AEAD-43C1-AEED-FF1CC3C21386}" type="presOf" srcId="{2FA00B4A-2DAB-4E44-A842-AACB45BEFD28}" destId="{2D7E0D5A-1BA1-416C-81FD-FA763D8BE49B}" srcOrd="0" destOrd="0" presId="urn:microsoft.com/office/officeart/2018/2/layout/IconVerticalSolidList"/>
    <dgm:cxn modelId="{D66CA38F-0450-4501-B4C3-40B63190D54F}" srcId="{2FA00B4A-2DAB-4E44-A842-AACB45BEFD28}" destId="{743FD25F-D591-48BF-92B2-D4B2D7603E3C}" srcOrd="0" destOrd="0" parTransId="{D2A93355-AE77-480B-9C20-92B79494169A}" sibTransId="{E779ED06-C9DF-400F-A3D0-87475DB1D79B}"/>
    <dgm:cxn modelId="{E7E724AA-C103-4CB4-BD9D-0AA8F38CCC6D}" type="presOf" srcId="{BAB3FE38-4CBC-4E3E-9803-10275D29C408}" destId="{52B746A6-FD03-4628-96DD-CF184079ED26}" srcOrd="0" destOrd="0" presId="urn:microsoft.com/office/officeart/2018/2/layout/IconVerticalSolidList"/>
    <dgm:cxn modelId="{482AC0AE-3A69-4851-A4AB-1D6F8B666EAA}" type="presOf" srcId="{41C790EA-175A-4DCC-B0B5-7D736DF9B4BD}" destId="{C9B8954A-101E-4024-A1D3-88F14CB3B261}" srcOrd="0" destOrd="0" presId="urn:microsoft.com/office/officeart/2018/2/layout/IconVerticalSolidList"/>
    <dgm:cxn modelId="{242C0AAF-6952-4295-B9C1-326A7D048167}" type="presOf" srcId="{946BE006-2703-4B3A-B38A-AD8D9C477B0C}" destId="{FDAAD622-28DC-4461-8C32-3CA5FC37CDF2}" srcOrd="0" destOrd="0" presId="urn:microsoft.com/office/officeart/2018/2/layout/IconVerticalSolidList"/>
    <dgm:cxn modelId="{31FBF4B4-60C2-43F9-B37F-5DC03F9FE437}" type="presOf" srcId="{5B3F0A5B-3FE2-4828-9534-8304A25D8756}" destId="{8A70C2C4-25DA-4C62-84DC-96D3DC4A61DA}" srcOrd="0" destOrd="0" presId="urn:microsoft.com/office/officeart/2018/2/layout/IconVerticalSolidList"/>
    <dgm:cxn modelId="{C97BBACF-0299-4DD8-9472-0451B9CDB731}" srcId="{BAB3FE38-4CBC-4E3E-9803-10275D29C408}" destId="{5B3F0A5B-3FE2-4828-9534-8304A25D8756}" srcOrd="0" destOrd="0" parTransId="{12D62B4D-DB4A-4677-83D4-01D8896CF0B0}" sibTransId="{60A8C7C7-7D89-4DF5-99C3-0888B637532F}"/>
    <dgm:cxn modelId="{8A6165E7-2F30-4061-A4D1-752541281021}" type="presOf" srcId="{743FD25F-D591-48BF-92B2-D4B2D7603E3C}" destId="{6923954B-CCB6-4597-B3BC-053D7CDF4986}" srcOrd="0" destOrd="0" presId="urn:microsoft.com/office/officeart/2018/2/layout/IconVerticalSolidList"/>
    <dgm:cxn modelId="{78F6BFEC-7FF0-4D82-88E9-8B7C8E472F52}" type="presOf" srcId="{F6D258CC-7FC2-48FA-A087-436095185519}" destId="{CEBCAF81-67F5-40A2-A550-E7B27CB8507C}" srcOrd="0" destOrd="0" presId="urn:microsoft.com/office/officeart/2018/2/layout/IconVerticalSolidList"/>
    <dgm:cxn modelId="{F024CBFD-0D90-4636-8B69-BA13AF4674E2}" srcId="{2FA00B4A-2DAB-4E44-A842-AACB45BEFD28}" destId="{BAB3FE38-4CBC-4E3E-9803-10275D29C408}" srcOrd="1" destOrd="0" parTransId="{B857C5C9-8176-442E-8ED9-4881BE4C78FF}" sibTransId="{2BEF7D30-017F-45AF-B3FB-0556D962CDF1}"/>
    <dgm:cxn modelId="{DF5A1602-706A-417E-A466-12300C67E619}" type="presParOf" srcId="{2D7E0D5A-1BA1-416C-81FD-FA763D8BE49B}" destId="{B32C72CF-4B32-4DA3-B6C4-2C501053F9D1}" srcOrd="0" destOrd="0" presId="urn:microsoft.com/office/officeart/2018/2/layout/IconVerticalSolidList"/>
    <dgm:cxn modelId="{925C4B4E-2134-478A-A646-C4FE742EA95F}" type="presParOf" srcId="{B32C72CF-4B32-4DA3-B6C4-2C501053F9D1}" destId="{1E11B05A-A5F4-4E00-9927-F5FBB455567C}" srcOrd="0" destOrd="0" presId="urn:microsoft.com/office/officeart/2018/2/layout/IconVerticalSolidList"/>
    <dgm:cxn modelId="{9A9715BE-A3C5-454D-AC6E-E8E7084D4191}" type="presParOf" srcId="{B32C72CF-4B32-4DA3-B6C4-2C501053F9D1}" destId="{5E87243D-9964-4D1F-A972-87BE9B2A225D}" srcOrd="1" destOrd="0" presId="urn:microsoft.com/office/officeart/2018/2/layout/IconVerticalSolidList"/>
    <dgm:cxn modelId="{A26B8BD6-ABCC-4241-AEA8-4C1BA81C9B5C}" type="presParOf" srcId="{B32C72CF-4B32-4DA3-B6C4-2C501053F9D1}" destId="{65704716-71FC-4B70-8381-8CB4DD9726F2}" srcOrd="2" destOrd="0" presId="urn:microsoft.com/office/officeart/2018/2/layout/IconVerticalSolidList"/>
    <dgm:cxn modelId="{E5440CE5-A999-4820-AC65-E46C83231B14}" type="presParOf" srcId="{B32C72CF-4B32-4DA3-B6C4-2C501053F9D1}" destId="{6923954B-CCB6-4597-B3BC-053D7CDF4986}" srcOrd="3" destOrd="0" presId="urn:microsoft.com/office/officeart/2018/2/layout/IconVerticalSolidList"/>
    <dgm:cxn modelId="{53984E83-D5F2-4A35-9DFE-2DBDAD2A3B3C}" type="presParOf" srcId="{B32C72CF-4B32-4DA3-B6C4-2C501053F9D1}" destId="{CEBCAF81-67F5-40A2-A550-E7B27CB8507C}" srcOrd="4" destOrd="0" presId="urn:microsoft.com/office/officeart/2018/2/layout/IconVerticalSolidList"/>
    <dgm:cxn modelId="{F23FB1F8-6262-4169-87E1-A4F5EFED992C}" type="presParOf" srcId="{2D7E0D5A-1BA1-416C-81FD-FA763D8BE49B}" destId="{214BC197-9868-408D-8E50-AC17AD385C00}" srcOrd="1" destOrd="0" presId="urn:microsoft.com/office/officeart/2018/2/layout/IconVerticalSolidList"/>
    <dgm:cxn modelId="{E992296B-3E8A-4719-8907-FE30BAB52C61}" type="presParOf" srcId="{2D7E0D5A-1BA1-416C-81FD-FA763D8BE49B}" destId="{1491AEC0-E85E-42F1-9C18-23F90817356A}" srcOrd="2" destOrd="0" presId="urn:microsoft.com/office/officeart/2018/2/layout/IconVerticalSolidList"/>
    <dgm:cxn modelId="{1A78266E-0E52-4F61-993D-959109854AB2}" type="presParOf" srcId="{1491AEC0-E85E-42F1-9C18-23F90817356A}" destId="{8354F88E-5186-45E4-824D-5BE70ECBCCCB}" srcOrd="0" destOrd="0" presId="urn:microsoft.com/office/officeart/2018/2/layout/IconVerticalSolidList"/>
    <dgm:cxn modelId="{791D15ED-B9E2-47CE-9A32-90813EBA9683}" type="presParOf" srcId="{1491AEC0-E85E-42F1-9C18-23F90817356A}" destId="{0591F627-FB93-44B7-9100-4DBCD9ED652F}" srcOrd="1" destOrd="0" presId="urn:microsoft.com/office/officeart/2018/2/layout/IconVerticalSolidList"/>
    <dgm:cxn modelId="{B0E0D9B5-FCE0-4A6C-AF51-0CF9EC35B8E9}" type="presParOf" srcId="{1491AEC0-E85E-42F1-9C18-23F90817356A}" destId="{C86785BB-1F74-4A77-B53C-E5F761344D87}" srcOrd="2" destOrd="0" presId="urn:microsoft.com/office/officeart/2018/2/layout/IconVerticalSolidList"/>
    <dgm:cxn modelId="{F6EE0C61-B9D1-448E-8B17-C52CF3E0E588}" type="presParOf" srcId="{1491AEC0-E85E-42F1-9C18-23F90817356A}" destId="{52B746A6-FD03-4628-96DD-CF184079ED26}" srcOrd="3" destOrd="0" presId="urn:microsoft.com/office/officeart/2018/2/layout/IconVerticalSolidList"/>
    <dgm:cxn modelId="{65B07C79-189C-439B-A8A5-25745EFF4269}" type="presParOf" srcId="{1491AEC0-E85E-42F1-9C18-23F90817356A}" destId="{8A70C2C4-25DA-4C62-84DC-96D3DC4A61DA}" srcOrd="4" destOrd="0" presId="urn:microsoft.com/office/officeart/2018/2/layout/IconVerticalSolidList"/>
    <dgm:cxn modelId="{139ED073-EA62-4E06-AC65-C59CFD73527A}" type="presParOf" srcId="{2D7E0D5A-1BA1-416C-81FD-FA763D8BE49B}" destId="{03D9EE12-930F-4A08-B069-CE7FE2A54DF7}" srcOrd="3" destOrd="0" presId="urn:microsoft.com/office/officeart/2018/2/layout/IconVerticalSolidList"/>
    <dgm:cxn modelId="{688E629F-525C-4052-B696-417F947AE98F}" type="presParOf" srcId="{2D7E0D5A-1BA1-416C-81FD-FA763D8BE49B}" destId="{FDF451D6-17A1-4E2A-9FF7-03BE8116815F}" srcOrd="4" destOrd="0" presId="urn:microsoft.com/office/officeart/2018/2/layout/IconVerticalSolidList"/>
    <dgm:cxn modelId="{871C452E-4380-40A1-BC4F-ADFDA6897549}" type="presParOf" srcId="{FDF451D6-17A1-4E2A-9FF7-03BE8116815F}" destId="{8BAB2DA6-71A5-486B-A498-7C6E49DC33AD}" srcOrd="0" destOrd="0" presId="urn:microsoft.com/office/officeart/2018/2/layout/IconVerticalSolidList"/>
    <dgm:cxn modelId="{17980E97-AE31-4EAC-977B-0BA1F681AEB4}" type="presParOf" srcId="{FDF451D6-17A1-4E2A-9FF7-03BE8116815F}" destId="{36036CC7-FA20-4A71-9EB6-F3CEF8466D83}" srcOrd="1" destOrd="0" presId="urn:microsoft.com/office/officeart/2018/2/layout/IconVerticalSolidList"/>
    <dgm:cxn modelId="{8FEEBA22-AA25-479F-A60C-B2EFF79935AD}" type="presParOf" srcId="{FDF451D6-17A1-4E2A-9FF7-03BE8116815F}" destId="{7860850F-2941-4C6C-9391-C233C748CA82}" srcOrd="2" destOrd="0" presId="urn:microsoft.com/office/officeart/2018/2/layout/IconVerticalSolidList"/>
    <dgm:cxn modelId="{D23CE892-2845-49B1-9648-3C270553E9B1}" type="presParOf" srcId="{FDF451D6-17A1-4E2A-9FF7-03BE8116815F}" destId="{FDAAD622-28DC-4461-8C32-3CA5FC37CDF2}" srcOrd="3" destOrd="0" presId="urn:microsoft.com/office/officeart/2018/2/layout/IconVerticalSolidList"/>
    <dgm:cxn modelId="{C96BE20C-C2DC-444B-BB9D-DB4A2E0344CA}" type="presParOf" srcId="{FDF451D6-17A1-4E2A-9FF7-03BE8116815F}" destId="{C9B8954A-101E-4024-A1D3-88F14CB3B261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FA00B4A-2DAB-4E44-A842-AACB45BEFD28}" type="doc">
      <dgm:prSet loTypeId="urn:microsoft.com/office/officeart/2018/5/layout/CenteredIconLabelDescription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43FD25F-D591-48BF-92B2-D4B2D7603E3C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CA" dirty="0">
              <a:latin typeface="Gotham" panose="02000504050000020004" pitchFamily="2" charset="0"/>
            </a:rPr>
            <a:t>Economic Development</a:t>
          </a:r>
          <a:endParaRPr lang="en-US" dirty="0">
            <a:latin typeface="Gotham" panose="02000504050000020004" pitchFamily="2" charset="0"/>
          </a:endParaRPr>
        </a:p>
      </dgm:t>
    </dgm:pt>
    <dgm:pt modelId="{D2A93355-AE77-480B-9C20-92B79494169A}" type="parTrans" cxnId="{D66CA38F-0450-4501-B4C3-40B63190D54F}">
      <dgm:prSet/>
      <dgm:spPr/>
      <dgm:t>
        <a:bodyPr/>
        <a:lstStyle/>
        <a:p>
          <a:endParaRPr lang="en-US"/>
        </a:p>
      </dgm:t>
    </dgm:pt>
    <dgm:pt modelId="{E779ED06-C9DF-400F-A3D0-87475DB1D79B}" type="sibTrans" cxnId="{D66CA38F-0450-4501-B4C3-40B63190D54F}">
      <dgm:prSet/>
      <dgm:spPr/>
      <dgm:t>
        <a:bodyPr/>
        <a:lstStyle/>
        <a:p>
          <a:endParaRPr lang="en-US"/>
        </a:p>
      </dgm:t>
    </dgm:pt>
    <dgm:pt modelId="{F6D258CC-7FC2-48FA-A087-436095185519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CA" dirty="0">
              <a:latin typeface="Gotham" panose="02000504050000020004" pitchFamily="2" charset="0"/>
            </a:rPr>
            <a:t>Continued investment in Sponsorship &amp; Marketing Niverville as a Commercial / Industrial hub for Southeastern Manitoba</a:t>
          </a:r>
        </a:p>
        <a:p>
          <a:endParaRPr lang="en-US" dirty="0"/>
        </a:p>
      </dgm:t>
    </dgm:pt>
    <dgm:pt modelId="{FF0BD597-6E90-4C85-8AAD-39CA9997DFEC}" type="parTrans" cxnId="{DCAC8D41-92FA-4CAD-A28A-EEE29A7123D0}">
      <dgm:prSet/>
      <dgm:spPr/>
      <dgm:t>
        <a:bodyPr/>
        <a:lstStyle/>
        <a:p>
          <a:endParaRPr lang="en-US"/>
        </a:p>
      </dgm:t>
    </dgm:pt>
    <dgm:pt modelId="{74449976-B385-4D29-ABCB-916CA4E90BFA}" type="sibTrans" cxnId="{DCAC8D41-92FA-4CAD-A28A-EEE29A7123D0}">
      <dgm:prSet/>
      <dgm:spPr/>
      <dgm:t>
        <a:bodyPr/>
        <a:lstStyle/>
        <a:p>
          <a:endParaRPr lang="en-US"/>
        </a:p>
      </dgm:t>
    </dgm:pt>
    <dgm:pt modelId="{BAB3FE38-4CBC-4E3E-9803-10275D29C408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CA" dirty="0">
              <a:latin typeface="Gotham" panose="02000504050000020004" pitchFamily="2" charset="0"/>
            </a:rPr>
            <a:t>Recreation</a:t>
          </a:r>
          <a:endParaRPr lang="en-US" dirty="0">
            <a:latin typeface="Gotham" panose="02000504050000020004" pitchFamily="2" charset="0"/>
          </a:endParaRPr>
        </a:p>
      </dgm:t>
    </dgm:pt>
    <dgm:pt modelId="{B857C5C9-8176-442E-8ED9-4881BE4C78FF}" type="parTrans" cxnId="{F024CBFD-0D90-4636-8B69-BA13AF4674E2}">
      <dgm:prSet/>
      <dgm:spPr/>
      <dgm:t>
        <a:bodyPr/>
        <a:lstStyle/>
        <a:p>
          <a:endParaRPr lang="en-US"/>
        </a:p>
      </dgm:t>
    </dgm:pt>
    <dgm:pt modelId="{2BEF7D30-017F-45AF-B3FB-0556D962CDF1}" type="sibTrans" cxnId="{F024CBFD-0D90-4636-8B69-BA13AF4674E2}">
      <dgm:prSet/>
      <dgm:spPr/>
      <dgm:t>
        <a:bodyPr/>
        <a:lstStyle/>
        <a:p>
          <a:endParaRPr lang="en-US"/>
        </a:p>
      </dgm:t>
    </dgm:pt>
    <dgm:pt modelId="{5B3F0A5B-3FE2-4828-9534-8304A25D875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CA" dirty="0">
              <a:latin typeface="Gotham" panose="02000504050000020004" pitchFamily="2" charset="0"/>
            </a:rPr>
            <a:t>Expanded Programming Offerings</a:t>
          </a:r>
        </a:p>
        <a:p>
          <a:pPr>
            <a:lnSpc>
              <a:spcPct val="100000"/>
            </a:lnSpc>
          </a:pPr>
          <a:r>
            <a:rPr lang="en-CA" dirty="0">
              <a:latin typeface="Gotham" panose="02000504050000020004" pitchFamily="2" charset="0"/>
            </a:rPr>
            <a:t>Absorb full impact of moving to higher minimum wage</a:t>
          </a:r>
          <a:endParaRPr lang="en-US" dirty="0">
            <a:latin typeface="Gotham" panose="02000504050000020004" pitchFamily="2" charset="0"/>
          </a:endParaRPr>
        </a:p>
      </dgm:t>
    </dgm:pt>
    <dgm:pt modelId="{12D62B4D-DB4A-4677-83D4-01D8896CF0B0}" type="parTrans" cxnId="{C97BBACF-0299-4DD8-9472-0451B9CDB731}">
      <dgm:prSet/>
      <dgm:spPr/>
      <dgm:t>
        <a:bodyPr/>
        <a:lstStyle/>
        <a:p>
          <a:endParaRPr lang="en-US"/>
        </a:p>
      </dgm:t>
    </dgm:pt>
    <dgm:pt modelId="{60A8C7C7-7D89-4DF5-99C3-0888B637532F}" type="sibTrans" cxnId="{C97BBACF-0299-4DD8-9472-0451B9CDB731}">
      <dgm:prSet/>
      <dgm:spPr/>
      <dgm:t>
        <a:bodyPr/>
        <a:lstStyle/>
        <a:p>
          <a:endParaRPr lang="en-US"/>
        </a:p>
      </dgm:t>
    </dgm:pt>
    <dgm:pt modelId="{946BE006-2703-4B3A-B38A-AD8D9C477B0C}">
      <dgm:prSet phldrT="[Text]"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CA" sz="1500" dirty="0">
              <a:latin typeface="Gotham" panose="02000504050000020004" pitchFamily="2" charset="0"/>
            </a:rPr>
            <a:t>Raw Water Sourcing</a:t>
          </a:r>
          <a:endParaRPr lang="en-US" sz="1500" dirty="0">
            <a:latin typeface="Gotham" panose="02000504050000020004" pitchFamily="2" charset="0"/>
          </a:endParaRPr>
        </a:p>
      </dgm:t>
    </dgm:pt>
    <dgm:pt modelId="{2C15341B-E858-4298-AF7D-9548FB414E2E}" type="parTrans" cxnId="{AD142A73-656F-463F-9EE2-D450EED3BE16}">
      <dgm:prSet/>
      <dgm:spPr/>
      <dgm:t>
        <a:bodyPr/>
        <a:lstStyle/>
        <a:p>
          <a:endParaRPr lang="en-US"/>
        </a:p>
      </dgm:t>
    </dgm:pt>
    <dgm:pt modelId="{A27BC362-991C-451D-8C6C-BCF363B82615}" type="sibTrans" cxnId="{AD142A73-656F-463F-9EE2-D450EED3BE16}">
      <dgm:prSet/>
      <dgm:spPr/>
      <dgm:t>
        <a:bodyPr/>
        <a:lstStyle/>
        <a:p>
          <a:endParaRPr lang="en-US"/>
        </a:p>
      </dgm:t>
    </dgm:pt>
    <dgm:pt modelId="{41C790EA-175A-4DCC-B0B5-7D736DF9B4B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CA" dirty="0">
              <a:latin typeface="Gotham" panose="02000504050000020004" pitchFamily="2" charset="0"/>
            </a:rPr>
            <a:t>Ensure Raw Water Source is available and accessible for 25-year outlook</a:t>
          </a:r>
        </a:p>
      </dgm:t>
    </dgm:pt>
    <dgm:pt modelId="{44E9EEE1-FACA-458C-B5DF-AFE2CA8695D4}" type="parTrans" cxnId="{D8B51311-36A9-480A-BBEF-9A703CF06CE0}">
      <dgm:prSet/>
      <dgm:spPr/>
      <dgm:t>
        <a:bodyPr/>
        <a:lstStyle/>
        <a:p>
          <a:endParaRPr lang="en-US"/>
        </a:p>
      </dgm:t>
    </dgm:pt>
    <dgm:pt modelId="{B9BF7FE5-7AEA-46A4-8FFC-FFD6E11BD895}" type="sibTrans" cxnId="{D8B51311-36A9-480A-BBEF-9A703CF06CE0}">
      <dgm:prSet/>
      <dgm:spPr/>
      <dgm:t>
        <a:bodyPr/>
        <a:lstStyle/>
        <a:p>
          <a:endParaRPr lang="en-US"/>
        </a:p>
      </dgm:t>
    </dgm:pt>
    <dgm:pt modelId="{A86BC087-F8F0-4764-8F54-D261CC0EC303}" type="pres">
      <dgm:prSet presAssocID="{2FA00B4A-2DAB-4E44-A842-AACB45BEFD28}" presName="root" presStyleCnt="0">
        <dgm:presLayoutVars>
          <dgm:dir/>
          <dgm:resizeHandles val="exact"/>
        </dgm:presLayoutVars>
      </dgm:prSet>
      <dgm:spPr/>
    </dgm:pt>
    <dgm:pt modelId="{4591F1F3-F471-4752-9C59-5BCC15EC6403}" type="pres">
      <dgm:prSet presAssocID="{743FD25F-D591-48BF-92B2-D4B2D7603E3C}" presName="compNode" presStyleCnt="0"/>
      <dgm:spPr/>
    </dgm:pt>
    <dgm:pt modelId="{5BD5C13A-D898-4985-8CFA-BC7A20DA530F}" type="pres">
      <dgm:prSet presAssocID="{743FD25F-D591-48BF-92B2-D4B2D7603E3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gister"/>
        </a:ext>
      </dgm:extLst>
    </dgm:pt>
    <dgm:pt modelId="{11A3841E-BFA7-4A5A-BBF9-40A7F167D68B}" type="pres">
      <dgm:prSet presAssocID="{743FD25F-D591-48BF-92B2-D4B2D7603E3C}" presName="iconSpace" presStyleCnt="0"/>
      <dgm:spPr/>
    </dgm:pt>
    <dgm:pt modelId="{44F576CD-6008-4ED4-923B-DBFAB7DBA413}" type="pres">
      <dgm:prSet presAssocID="{743FD25F-D591-48BF-92B2-D4B2D7603E3C}" presName="parTx" presStyleLbl="revTx" presStyleIdx="0" presStyleCnt="6">
        <dgm:presLayoutVars>
          <dgm:chMax val="0"/>
          <dgm:chPref val="0"/>
        </dgm:presLayoutVars>
      </dgm:prSet>
      <dgm:spPr/>
    </dgm:pt>
    <dgm:pt modelId="{94DD8F5B-A117-4E08-B8DC-E6FF52CA99C0}" type="pres">
      <dgm:prSet presAssocID="{743FD25F-D591-48BF-92B2-D4B2D7603E3C}" presName="txSpace" presStyleCnt="0"/>
      <dgm:spPr/>
    </dgm:pt>
    <dgm:pt modelId="{A381E0CC-C3EE-4100-8764-9113CE71F47D}" type="pres">
      <dgm:prSet presAssocID="{743FD25F-D591-48BF-92B2-D4B2D7603E3C}" presName="desTx" presStyleLbl="revTx" presStyleIdx="1" presStyleCnt="6">
        <dgm:presLayoutVars/>
      </dgm:prSet>
      <dgm:spPr/>
    </dgm:pt>
    <dgm:pt modelId="{4775E00E-C385-4080-B346-D6B4EA17D498}" type="pres">
      <dgm:prSet presAssocID="{E779ED06-C9DF-400F-A3D0-87475DB1D79B}" presName="sibTrans" presStyleCnt="0"/>
      <dgm:spPr/>
    </dgm:pt>
    <dgm:pt modelId="{35B3BD2E-207B-4628-B86B-A3B56BC2F864}" type="pres">
      <dgm:prSet presAssocID="{BAB3FE38-4CBC-4E3E-9803-10275D29C408}" presName="compNode" presStyleCnt="0"/>
      <dgm:spPr/>
    </dgm:pt>
    <dgm:pt modelId="{61E6F294-DAC0-40A6-96D2-B166300B991C}" type="pres">
      <dgm:prSet presAssocID="{BAB3FE38-4CBC-4E3E-9803-10275D29C40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k scene"/>
        </a:ext>
      </dgm:extLst>
    </dgm:pt>
    <dgm:pt modelId="{827649EA-BC07-4D93-85D3-85F8760810BA}" type="pres">
      <dgm:prSet presAssocID="{BAB3FE38-4CBC-4E3E-9803-10275D29C408}" presName="iconSpace" presStyleCnt="0"/>
      <dgm:spPr/>
    </dgm:pt>
    <dgm:pt modelId="{578AC0F1-36D8-4D30-8AC6-5EDD39EA4BBD}" type="pres">
      <dgm:prSet presAssocID="{BAB3FE38-4CBC-4E3E-9803-10275D29C408}" presName="parTx" presStyleLbl="revTx" presStyleIdx="2" presStyleCnt="6">
        <dgm:presLayoutVars>
          <dgm:chMax val="0"/>
          <dgm:chPref val="0"/>
        </dgm:presLayoutVars>
      </dgm:prSet>
      <dgm:spPr/>
    </dgm:pt>
    <dgm:pt modelId="{0D5978FE-E92C-48B5-A943-656E3BC0F8D7}" type="pres">
      <dgm:prSet presAssocID="{BAB3FE38-4CBC-4E3E-9803-10275D29C408}" presName="txSpace" presStyleCnt="0"/>
      <dgm:spPr/>
    </dgm:pt>
    <dgm:pt modelId="{C61D5AA0-34C1-4A75-92E9-7EA1DEE90161}" type="pres">
      <dgm:prSet presAssocID="{BAB3FE38-4CBC-4E3E-9803-10275D29C408}" presName="desTx" presStyleLbl="revTx" presStyleIdx="3" presStyleCnt="6">
        <dgm:presLayoutVars/>
      </dgm:prSet>
      <dgm:spPr/>
    </dgm:pt>
    <dgm:pt modelId="{9BE0D6B6-4B30-4BA0-B562-DBAA51620ED0}" type="pres">
      <dgm:prSet presAssocID="{2BEF7D30-017F-45AF-B3FB-0556D962CDF1}" presName="sibTrans" presStyleCnt="0"/>
      <dgm:spPr/>
    </dgm:pt>
    <dgm:pt modelId="{681B295A-8706-4162-AE93-4C8EDF4E3B5F}" type="pres">
      <dgm:prSet presAssocID="{946BE006-2703-4B3A-B38A-AD8D9C477B0C}" presName="compNode" presStyleCnt="0"/>
      <dgm:spPr/>
    </dgm:pt>
    <dgm:pt modelId="{F07E2849-DEB5-417C-A0BF-C2C8AFC3492B}" type="pres">
      <dgm:prSet presAssocID="{946BE006-2703-4B3A-B38A-AD8D9C477B0C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ane"/>
        </a:ext>
      </dgm:extLst>
    </dgm:pt>
    <dgm:pt modelId="{A25771A1-8905-4E47-BF7D-F14C78BCFDCE}" type="pres">
      <dgm:prSet presAssocID="{946BE006-2703-4B3A-B38A-AD8D9C477B0C}" presName="iconSpace" presStyleCnt="0"/>
      <dgm:spPr/>
    </dgm:pt>
    <dgm:pt modelId="{BC0544D5-E330-4387-8DBF-A55538531AD2}" type="pres">
      <dgm:prSet presAssocID="{946BE006-2703-4B3A-B38A-AD8D9C477B0C}" presName="parTx" presStyleLbl="revTx" presStyleIdx="4" presStyleCnt="6">
        <dgm:presLayoutVars>
          <dgm:chMax val="0"/>
          <dgm:chPref val="0"/>
        </dgm:presLayoutVars>
      </dgm:prSet>
      <dgm:spPr/>
    </dgm:pt>
    <dgm:pt modelId="{A2FB7FC7-0103-486D-B66B-47F6EA1B3353}" type="pres">
      <dgm:prSet presAssocID="{946BE006-2703-4B3A-B38A-AD8D9C477B0C}" presName="txSpace" presStyleCnt="0"/>
      <dgm:spPr/>
    </dgm:pt>
    <dgm:pt modelId="{33BB851B-D3E1-4A79-85D6-A15094680CDC}" type="pres">
      <dgm:prSet presAssocID="{946BE006-2703-4B3A-B38A-AD8D9C477B0C}" presName="desTx" presStyleLbl="revTx" presStyleIdx="5" presStyleCnt="6">
        <dgm:presLayoutVars/>
      </dgm:prSet>
      <dgm:spPr/>
    </dgm:pt>
  </dgm:ptLst>
  <dgm:cxnLst>
    <dgm:cxn modelId="{D8B51311-36A9-480A-BBEF-9A703CF06CE0}" srcId="{946BE006-2703-4B3A-B38A-AD8D9C477B0C}" destId="{41C790EA-175A-4DCC-B0B5-7D736DF9B4BD}" srcOrd="0" destOrd="0" parTransId="{44E9EEE1-FACA-458C-B5DF-AFE2CA8695D4}" sibTransId="{B9BF7FE5-7AEA-46A4-8FFC-FFD6E11BD895}"/>
    <dgm:cxn modelId="{90C08313-2E59-4924-810D-9D5E230C8F52}" type="presOf" srcId="{946BE006-2703-4B3A-B38A-AD8D9C477B0C}" destId="{BC0544D5-E330-4387-8DBF-A55538531AD2}" srcOrd="0" destOrd="0" presId="urn:microsoft.com/office/officeart/2018/5/layout/CenteredIconLabelDescriptionList"/>
    <dgm:cxn modelId="{4FAA6619-9DE7-489F-973F-7C8D401097E8}" type="presOf" srcId="{BAB3FE38-4CBC-4E3E-9803-10275D29C408}" destId="{578AC0F1-36D8-4D30-8AC6-5EDD39EA4BBD}" srcOrd="0" destOrd="0" presId="urn:microsoft.com/office/officeart/2018/5/layout/CenteredIconLabelDescriptionList"/>
    <dgm:cxn modelId="{D3B6DB22-C07D-4E51-B404-0D2637FC77EA}" type="presOf" srcId="{5B3F0A5B-3FE2-4828-9534-8304A25D8756}" destId="{C61D5AA0-34C1-4A75-92E9-7EA1DEE90161}" srcOrd="0" destOrd="0" presId="urn:microsoft.com/office/officeart/2018/5/layout/CenteredIconLabelDescriptionList"/>
    <dgm:cxn modelId="{05445338-2003-4007-82B1-EF0303A5754F}" type="presOf" srcId="{2FA00B4A-2DAB-4E44-A842-AACB45BEFD28}" destId="{A86BC087-F8F0-4764-8F54-D261CC0EC303}" srcOrd="0" destOrd="0" presId="urn:microsoft.com/office/officeart/2018/5/layout/CenteredIconLabelDescriptionList"/>
    <dgm:cxn modelId="{39E3E85E-2C30-407F-A4EB-87C535364122}" type="presOf" srcId="{41C790EA-175A-4DCC-B0B5-7D736DF9B4BD}" destId="{33BB851B-D3E1-4A79-85D6-A15094680CDC}" srcOrd="0" destOrd="0" presId="urn:microsoft.com/office/officeart/2018/5/layout/CenteredIconLabelDescriptionList"/>
    <dgm:cxn modelId="{DCAC8D41-92FA-4CAD-A28A-EEE29A7123D0}" srcId="{743FD25F-D591-48BF-92B2-D4B2D7603E3C}" destId="{F6D258CC-7FC2-48FA-A087-436095185519}" srcOrd="0" destOrd="0" parTransId="{FF0BD597-6E90-4C85-8AAD-39CA9997DFEC}" sibTransId="{74449976-B385-4D29-ABCB-916CA4E90BFA}"/>
    <dgm:cxn modelId="{B92D0E62-AC9E-43AE-BED4-C7A91CA4CB49}" type="presOf" srcId="{743FD25F-D591-48BF-92B2-D4B2D7603E3C}" destId="{44F576CD-6008-4ED4-923B-DBFAB7DBA413}" srcOrd="0" destOrd="0" presId="urn:microsoft.com/office/officeart/2018/5/layout/CenteredIconLabelDescriptionList"/>
    <dgm:cxn modelId="{AD142A73-656F-463F-9EE2-D450EED3BE16}" srcId="{2FA00B4A-2DAB-4E44-A842-AACB45BEFD28}" destId="{946BE006-2703-4B3A-B38A-AD8D9C477B0C}" srcOrd="2" destOrd="0" parTransId="{2C15341B-E858-4298-AF7D-9548FB414E2E}" sibTransId="{A27BC362-991C-451D-8C6C-BCF363B82615}"/>
    <dgm:cxn modelId="{9C9DA587-5D80-440A-B637-B7CE50DA17B8}" type="presOf" srcId="{F6D258CC-7FC2-48FA-A087-436095185519}" destId="{A381E0CC-C3EE-4100-8764-9113CE71F47D}" srcOrd="0" destOrd="0" presId="urn:microsoft.com/office/officeart/2018/5/layout/CenteredIconLabelDescriptionList"/>
    <dgm:cxn modelId="{D66CA38F-0450-4501-B4C3-40B63190D54F}" srcId="{2FA00B4A-2DAB-4E44-A842-AACB45BEFD28}" destId="{743FD25F-D591-48BF-92B2-D4B2D7603E3C}" srcOrd="0" destOrd="0" parTransId="{D2A93355-AE77-480B-9C20-92B79494169A}" sibTransId="{E779ED06-C9DF-400F-A3D0-87475DB1D79B}"/>
    <dgm:cxn modelId="{C97BBACF-0299-4DD8-9472-0451B9CDB731}" srcId="{BAB3FE38-4CBC-4E3E-9803-10275D29C408}" destId="{5B3F0A5B-3FE2-4828-9534-8304A25D8756}" srcOrd="0" destOrd="0" parTransId="{12D62B4D-DB4A-4677-83D4-01D8896CF0B0}" sibTransId="{60A8C7C7-7D89-4DF5-99C3-0888B637532F}"/>
    <dgm:cxn modelId="{F024CBFD-0D90-4636-8B69-BA13AF4674E2}" srcId="{2FA00B4A-2DAB-4E44-A842-AACB45BEFD28}" destId="{BAB3FE38-4CBC-4E3E-9803-10275D29C408}" srcOrd="1" destOrd="0" parTransId="{B857C5C9-8176-442E-8ED9-4881BE4C78FF}" sibTransId="{2BEF7D30-017F-45AF-B3FB-0556D962CDF1}"/>
    <dgm:cxn modelId="{724359B1-E1B3-4580-80F7-365069C298E4}" type="presParOf" srcId="{A86BC087-F8F0-4764-8F54-D261CC0EC303}" destId="{4591F1F3-F471-4752-9C59-5BCC15EC6403}" srcOrd="0" destOrd="0" presId="urn:microsoft.com/office/officeart/2018/5/layout/CenteredIconLabelDescriptionList"/>
    <dgm:cxn modelId="{B7CF6DC7-0C3C-416A-8729-AC6D3C0812C9}" type="presParOf" srcId="{4591F1F3-F471-4752-9C59-5BCC15EC6403}" destId="{5BD5C13A-D898-4985-8CFA-BC7A20DA530F}" srcOrd="0" destOrd="0" presId="urn:microsoft.com/office/officeart/2018/5/layout/CenteredIconLabelDescriptionList"/>
    <dgm:cxn modelId="{C212FAC1-7C03-47DD-B786-92E10E9897C5}" type="presParOf" srcId="{4591F1F3-F471-4752-9C59-5BCC15EC6403}" destId="{11A3841E-BFA7-4A5A-BBF9-40A7F167D68B}" srcOrd="1" destOrd="0" presId="urn:microsoft.com/office/officeart/2018/5/layout/CenteredIconLabelDescriptionList"/>
    <dgm:cxn modelId="{15A6FA2D-AF14-447B-99DE-E864FA10FF12}" type="presParOf" srcId="{4591F1F3-F471-4752-9C59-5BCC15EC6403}" destId="{44F576CD-6008-4ED4-923B-DBFAB7DBA413}" srcOrd="2" destOrd="0" presId="urn:microsoft.com/office/officeart/2018/5/layout/CenteredIconLabelDescriptionList"/>
    <dgm:cxn modelId="{39255A00-A4E7-4A6E-A736-CA2EF1FE9AD1}" type="presParOf" srcId="{4591F1F3-F471-4752-9C59-5BCC15EC6403}" destId="{94DD8F5B-A117-4E08-B8DC-E6FF52CA99C0}" srcOrd="3" destOrd="0" presId="urn:microsoft.com/office/officeart/2018/5/layout/CenteredIconLabelDescriptionList"/>
    <dgm:cxn modelId="{AF2B4E0F-8BF9-4A67-9ADB-0958A7404CD3}" type="presParOf" srcId="{4591F1F3-F471-4752-9C59-5BCC15EC6403}" destId="{A381E0CC-C3EE-4100-8764-9113CE71F47D}" srcOrd="4" destOrd="0" presId="urn:microsoft.com/office/officeart/2018/5/layout/CenteredIconLabelDescriptionList"/>
    <dgm:cxn modelId="{29E1987D-08F4-4181-818C-91FD3204AD56}" type="presParOf" srcId="{A86BC087-F8F0-4764-8F54-D261CC0EC303}" destId="{4775E00E-C385-4080-B346-D6B4EA17D498}" srcOrd="1" destOrd="0" presId="urn:microsoft.com/office/officeart/2018/5/layout/CenteredIconLabelDescriptionList"/>
    <dgm:cxn modelId="{37DDAFFE-FF20-4803-8F7A-3F08FC052FA1}" type="presParOf" srcId="{A86BC087-F8F0-4764-8F54-D261CC0EC303}" destId="{35B3BD2E-207B-4628-B86B-A3B56BC2F864}" srcOrd="2" destOrd="0" presId="urn:microsoft.com/office/officeart/2018/5/layout/CenteredIconLabelDescriptionList"/>
    <dgm:cxn modelId="{96C35346-8DDF-43CA-B52E-276E0F9186DE}" type="presParOf" srcId="{35B3BD2E-207B-4628-B86B-A3B56BC2F864}" destId="{61E6F294-DAC0-40A6-96D2-B166300B991C}" srcOrd="0" destOrd="0" presId="urn:microsoft.com/office/officeart/2018/5/layout/CenteredIconLabelDescriptionList"/>
    <dgm:cxn modelId="{C840D0DD-BA80-4ADD-86AF-DB0C5CA0CBDC}" type="presParOf" srcId="{35B3BD2E-207B-4628-B86B-A3B56BC2F864}" destId="{827649EA-BC07-4D93-85D3-85F8760810BA}" srcOrd="1" destOrd="0" presId="urn:microsoft.com/office/officeart/2018/5/layout/CenteredIconLabelDescriptionList"/>
    <dgm:cxn modelId="{5F0E51BE-989D-4950-82CC-FC7B6128E6D7}" type="presParOf" srcId="{35B3BD2E-207B-4628-B86B-A3B56BC2F864}" destId="{578AC0F1-36D8-4D30-8AC6-5EDD39EA4BBD}" srcOrd="2" destOrd="0" presId="urn:microsoft.com/office/officeart/2018/5/layout/CenteredIconLabelDescriptionList"/>
    <dgm:cxn modelId="{04550ECF-9A37-498D-8CA5-87EAA1904E87}" type="presParOf" srcId="{35B3BD2E-207B-4628-B86B-A3B56BC2F864}" destId="{0D5978FE-E92C-48B5-A943-656E3BC0F8D7}" srcOrd="3" destOrd="0" presId="urn:microsoft.com/office/officeart/2018/5/layout/CenteredIconLabelDescriptionList"/>
    <dgm:cxn modelId="{DDE1FC39-65F4-485E-AD58-0802B974E869}" type="presParOf" srcId="{35B3BD2E-207B-4628-B86B-A3B56BC2F864}" destId="{C61D5AA0-34C1-4A75-92E9-7EA1DEE90161}" srcOrd="4" destOrd="0" presId="urn:microsoft.com/office/officeart/2018/5/layout/CenteredIconLabelDescriptionList"/>
    <dgm:cxn modelId="{822A34F5-8CE6-454C-80DA-8AA454107630}" type="presParOf" srcId="{A86BC087-F8F0-4764-8F54-D261CC0EC303}" destId="{9BE0D6B6-4B30-4BA0-B562-DBAA51620ED0}" srcOrd="3" destOrd="0" presId="urn:microsoft.com/office/officeart/2018/5/layout/CenteredIconLabelDescriptionList"/>
    <dgm:cxn modelId="{B6C84880-AB6F-442C-9E85-0A9DB02414DD}" type="presParOf" srcId="{A86BC087-F8F0-4764-8F54-D261CC0EC303}" destId="{681B295A-8706-4162-AE93-4C8EDF4E3B5F}" srcOrd="4" destOrd="0" presId="urn:microsoft.com/office/officeart/2018/5/layout/CenteredIconLabelDescriptionList"/>
    <dgm:cxn modelId="{CB545CC0-598C-44FF-9EBC-8FC5C2E662B6}" type="presParOf" srcId="{681B295A-8706-4162-AE93-4C8EDF4E3B5F}" destId="{F07E2849-DEB5-417C-A0BF-C2C8AFC3492B}" srcOrd="0" destOrd="0" presId="urn:microsoft.com/office/officeart/2018/5/layout/CenteredIconLabelDescriptionList"/>
    <dgm:cxn modelId="{3C8E831B-85B8-4F9C-9345-5B6EEF801A23}" type="presParOf" srcId="{681B295A-8706-4162-AE93-4C8EDF4E3B5F}" destId="{A25771A1-8905-4E47-BF7D-F14C78BCFDCE}" srcOrd="1" destOrd="0" presId="urn:microsoft.com/office/officeart/2018/5/layout/CenteredIconLabelDescriptionList"/>
    <dgm:cxn modelId="{49077AD3-304D-475C-923E-AF90A26A0D95}" type="presParOf" srcId="{681B295A-8706-4162-AE93-4C8EDF4E3B5F}" destId="{BC0544D5-E330-4387-8DBF-A55538531AD2}" srcOrd="2" destOrd="0" presId="urn:microsoft.com/office/officeart/2018/5/layout/CenteredIconLabelDescriptionList"/>
    <dgm:cxn modelId="{58A3DA49-24D3-4FA6-9677-E56C4CF9DC2E}" type="presParOf" srcId="{681B295A-8706-4162-AE93-4C8EDF4E3B5F}" destId="{A2FB7FC7-0103-486D-B66B-47F6EA1B3353}" srcOrd="3" destOrd="0" presId="urn:microsoft.com/office/officeart/2018/5/layout/CenteredIconLabelDescriptionList"/>
    <dgm:cxn modelId="{A8F8D1BB-39B5-4097-BFF6-B3455C71D248}" type="presParOf" srcId="{681B295A-8706-4162-AE93-4C8EDF4E3B5F}" destId="{33BB851B-D3E1-4A79-85D6-A15094680CDC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A00B4A-2DAB-4E44-A842-AACB45BEFD28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743FD25F-D591-48BF-92B2-D4B2D7603E3C}">
      <dgm:prSet phldrT="[Text]"/>
      <dgm:spPr/>
      <dgm:t>
        <a:bodyPr/>
        <a:lstStyle/>
        <a:p>
          <a:pPr>
            <a:defRPr b="1"/>
          </a:pPr>
          <a:r>
            <a:rPr lang="en-CA" dirty="0">
              <a:latin typeface="Gotham" panose="02000504050000020004" pitchFamily="2" charset="0"/>
            </a:rPr>
            <a:t>Sewer</a:t>
          </a:r>
          <a:endParaRPr lang="en-US" dirty="0">
            <a:latin typeface="Gotham" panose="02000504050000020004" pitchFamily="2" charset="0"/>
          </a:endParaRPr>
        </a:p>
      </dgm:t>
    </dgm:pt>
    <dgm:pt modelId="{D2A93355-AE77-480B-9C20-92B79494169A}" type="parTrans" cxnId="{D66CA38F-0450-4501-B4C3-40B63190D54F}">
      <dgm:prSet/>
      <dgm:spPr/>
      <dgm:t>
        <a:bodyPr/>
        <a:lstStyle/>
        <a:p>
          <a:endParaRPr lang="en-US"/>
        </a:p>
      </dgm:t>
    </dgm:pt>
    <dgm:pt modelId="{E779ED06-C9DF-400F-A3D0-87475DB1D79B}" type="sibTrans" cxnId="{D66CA38F-0450-4501-B4C3-40B63190D54F}">
      <dgm:prSet/>
      <dgm:spPr/>
      <dgm:t>
        <a:bodyPr/>
        <a:lstStyle/>
        <a:p>
          <a:endParaRPr lang="en-US"/>
        </a:p>
      </dgm:t>
    </dgm:pt>
    <dgm:pt modelId="{F6D258CC-7FC2-48FA-A087-436095185519}">
      <dgm:prSet phldrT="[Text]"/>
      <dgm:spPr/>
      <dgm:t>
        <a:bodyPr/>
        <a:lstStyle/>
        <a:p>
          <a:r>
            <a:rPr lang="en-CA" dirty="0">
              <a:latin typeface="Gotham" panose="02000504050000020004" pitchFamily="2" charset="0"/>
            </a:rPr>
            <a:t>Move into Detailed Design of RSR Wastewater Treatment Facility</a:t>
          </a:r>
        </a:p>
        <a:p>
          <a:endParaRPr lang="en-US" dirty="0"/>
        </a:p>
      </dgm:t>
    </dgm:pt>
    <dgm:pt modelId="{FF0BD597-6E90-4C85-8AAD-39CA9997DFEC}" type="parTrans" cxnId="{DCAC8D41-92FA-4CAD-A28A-EEE29A7123D0}">
      <dgm:prSet/>
      <dgm:spPr/>
      <dgm:t>
        <a:bodyPr/>
        <a:lstStyle/>
        <a:p>
          <a:endParaRPr lang="en-US"/>
        </a:p>
      </dgm:t>
    </dgm:pt>
    <dgm:pt modelId="{74449976-B385-4D29-ABCB-916CA4E90BFA}" type="sibTrans" cxnId="{DCAC8D41-92FA-4CAD-A28A-EEE29A7123D0}">
      <dgm:prSet/>
      <dgm:spPr/>
      <dgm:t>
        <a:bodyPr/>
        <a:lstStyle/>
        <a:p>
          <a:endParaRPr lang="en-US"/>
        </a:p>
      </dgm:t>
    </dgm:pt>
    <dgm:pt modelId="{BAB3FE38-4CBC-4E3E-9803-10275D29C408}">
      <dgm:prSet phldrT="[Text]"/>
      <dgm:spPr/>
      <dgm:t>
        <a:bodyPr/>
        <a:lstStyle/>
        <a:p>
          <a:pPr>
            <a:defRPr b="1"/>
          </a:pPr>
          <a:r>
            <a:rPr lang="en-CA" dirty="0">
              <a:latin typeface="Gotham" panose="02000504050000020004" pitchFamily="2" charset="0"/>
            </a:rPr>
            <a:t>Water</a:t>
          </a:r>
          <a:endParaRPr lang="en-US" dirty="0">
            <a:latin typeface="Gotham" panose="02000504050000020004" pitchFamily="2" charset="0"/>
          </a:endParaRPr>
        </a:p>
      </dgm:t>
    </dgm:pt>
    <dgm:pt modelId="{B857C5C9-8176-442E-8ED9-4881BE4C78FF}" type="parTrans" cxnId="{F024CBFD-0D90-4636-8B69-BA13AF4674E2}">
      <dgm:prSet/>
      <dgm:spPr/>
      <dgm:t>
        <a:bodyPr/>
        <a:lstStyle/>
        <a:p>
          <a:endParaRPr lang="en-US"/>
        </a:p>
      </dgm:t>
    </dgm:pt>
    <dgm:pt modelId="{2BEF7D30-017F-45AF-B3FB-0556D962CDF1}" type="sibTrans" cxnId="{F024CBFD-0D90-4636-8B69-BA13AF4674E2}">
      <dgm:prSet/>
      <dgm:spPr/>
      <dgm:t>
        <a:bodyPr/>
        <a:lstStyle/>
        <a:p>
          <a:endParaRPr lang="en-US"/>
        </a:p>
      </dgm:t>
    </dgm:pt>
    <dgm:pt modelId="{5B3F0A5B-3FE2-4828-9534-8304A25D8756}">
      <dgm:prSet phldrT="[Text]"/>
      <dgm:spPr/>
      <dgm:t>
        <a:bodyPr/>
        <a:lstStyle/>
        <a:p>
          <a:r>
            <a:rPr lang="en-CA" dirty="0">
              <a:latin typeface="Gotham" panose="02000504050000020004" pitchFamily="2" charset="0"/>
            </a:rPr>
            <a:t>Review Potential of Long-term Raw Water Source Protection through Southeast Regional Cooperative</a:t>
          </a:r>
          <a:endParaRPr lang="en-US" dirty="0">
            <a:latin typeface="Gotham" panose="02000504050000020004" pitchFamily="2" charset="0"/>
          </a:endParaRPr>
        </a:p>
      </dgm:t>
    </dgm:pt>
    <dgm:pt modelId="{12D62B4D-DB4A-4677-83D4-01D8896CF0B0}" type="parTrans" cxnId="{C97BBACF-0299-4DD8-9472-0451B9CDB731}">
      <dgm:prSet/>
      <dgm:spPr/>
      <dgm:t>
        <a:bodyPr/>
        <a:lstStyle/>
        <a:p>
          <a:endParaRPr lang="en-US"/>
        </a:p>
      </dgm:t>
    </dgm:pt>
    <dgm:pt modelId="{60A8C7C7-7D89-4DF5-99C3-0888B637532F}" type="sibTrans" cxnId="{C97BBACF-0299-4DD8-9472-0451B9CDB731}">
      <dgm:prSet/>
      <dgm:spPr/>
      <dgm:t>
        <a:bodyPr/>
        <a:lstStyle/>
        <a:p>
          <a:endParaRPr lang="en-US"/>
        </a:p>
      </dgm:t>
    </dgm:pt>
    <dgm:pt modelId="{A86BC087-F8F0-4764-8F54-D261CC0EC303}" type="pres">
      <dgm:prSet presAssocID="{2FA00B4A-2DAB-4E44-A842-AACB45BEFD28}" presName="root" presStyleCnt="0">
        <dgm:presLayoutVars>
          <dgm:dir/>
          <dgm:resizeHandles val="exact"/>
        </dgm:presLayoutVars>
      </dgm:prSet>
      <dgm:spPr/>
    </dgm:pt>
    <dgm:pt modelId="{4591F1F3-F471-4752-9C59-5BCC15EC6403}" type="pres">
      <dgm:prSet presAssocID="{743FD25F-D591-48BF-92B2-D4B2D7603E3C}" presName="compNode" presStyleCnt="0"/>
      <dgm:spPr/>
    </dgm:pt>
    <dgm:pt modelId="{5BD5C13A-D898-4985-8CFA-BC7A20DA530F}" type="pres">
      <dgm:prSet presAssocID="{743FD25F-D591-48BF-92B2-D4B2D7603E3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8000" r="-18000"/>
          </a:stretch>
        </a:blipFill>
        <a:ln>
          <a:noFill/>
        </a:ln>
      </dgm:spPr>
    </dgm:pt>
    <dgm:pt modelId="{11A3841E-BFA7-4A5A-BBF9-40A7F167D68B}" type="pres">
      <dgm:prSet presAssocID="{743FD25F-D591-48BF-92B2-D4B2D7603E3C}" presName="iconSpace" presStyleCnt="0"/>
      <dgm:spPr/>
    </dgm:pt>
    <dgm:pt modelId="{44F576CD-6008-4ED4-923B-DBFAB7DBA413}" type="pres">
      <dgm:prSet presAssocID="{743FD25F-D591-48BF-92B2-D4B2D7603E3C}" presName="parTx" presStyleLbl="revTx" presStyleIdx="0" presStyleCnt="4">
        <dgm:presLayoutVars>
          <dgm:chMax val="0"/>
          <dgm:chPref val="0"/>
        </dgm:presLayoutVars>
      </dgm:prSet>
      <dgm:spPr/>
    </dgm:pt>
    <dgm:pt modelId="{94DD8F5B-A117-4E08-B8DC-E6FF52CA99C0}" type="pres">
      <dgm:prSet presAssocID="{743FD25F-D591-48BF-92B2-D4B2D7603E3C}" presName="txSpace" presStyleCnt="0"/>
      <dgm:spPr/>
    </dgm:pt>
    <dgm:pt modelId="{A381E0CC-C3EE-4100-8764-9113CE71F47D}" type="pres">
      <dgm:prSet presAssocID="{743FD25F-D591-48BF-92B2-D4B2D7603E3C}" presName="desTx" presStyleLbl="revTx" presStyleIdx="1" presStyleCnt="4">
        <dgm:presLayoutVars/>
      </dgm:prSet>
      <dgm:spPr/>
    </dgm:pt>
    <dgm:pt modelId="{4775E00E-C385-4080-B346-D6B4EA17D498}" type="pres">
      <dgm:prSet presAssocID="{E779ED06-C9DF-400F-A3D0-87475DB1D79B}" presName="sibTrans" presStyleCnt="0"/>
      <dgm:spPr/>
    </dgm:pt>
    <dgm:pt modelId="{35B3BD2E-207B-4628-B86B-A3B56BC2F864}" type="pres">
      <dgm:prSet presAssocID="{BAB3FE38-4CBC-4E3E-9803-10275D29C408}" presName="compNode" presStyleCnt="0"/>
      <dgm:spPr/>
    </dgm:pt>
    <dgm:pt modelId="{61E6F294-DAC0-40A6-96D2-B166300B991C}" type="pres">
      <dgm:prSet presAssocID="{BAB3FE38-4CBC-4E3E-9803-10275D29C40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4000" r="-24000"/>
          </a:stretch>
        </a:blipFill>
        <a:ln>
          <a:noFill/>
        </a:ln>
      </dgm:spPr>
    </dgm:pt>
    <dgm:pt modelId="{827649EA-BC07-4D93-85D3-85F8760810BA}" type="pres">
      <dgm:prSet presAssocID="{BAB3FE38-4CBC-4E3E-9803-10275D29C408}" presName="iconSpace" presStyleCnt="0"/>
      <dgm:spPr/>
    </dgm:pt>
    <dgm:pt modelId="{578AC0F1-36D8-4D30-8AC6-5EDD39EA4BBD}" type="pres">
      <dgm:prSet presAssocID="{BAB3FE38-4CBC-4E3E-9803-10275D29C408}" presName="parTx" presStyleLbl="revTx" presStyleIdx="2" presStyleCnt="4">
        <dgm:presLayoutVars>
          <dgm:chMax val="0"/>
          <dgm:chPref val="0"/>
        </dgm:presLayoutVars>
      </dgm:prSet>
      <dgm:spPr/>
    </dgm:pt>
    <dgm:pt modelId="{0D5978FE-E92C-48B5-A943-656E3BC0F8D7}" type="pres">
      <dgm:prSet presAssocID="{BAB3FE38-4CBC-4E3E-9803-10275D29C408}" presName="txSpace" presStyleCnt="0"/>
      <dgm:spPr/>
    </dgm:pt>
    <dgm:pt modelId="{C61D5AA0-34C1-4A75-92E9-7EA1DEE90161}" type="pres">
      <dgm:prSet presAssocID="{BAB3FE38-4CBC-4E3E-9803-10275D29C408}" presName="desTx" presStyleLbl="revTx" presStyleIdx="3" presStyleCnt="4" custLinFactNeighborX="-890" custLinFactNeighborY="-8862">
        <dgm:presLayoutVars/>
      </dgm:prSet>
      <dgm:spPr/>
    </dgm:pt>
  </dgm:ptLst>
  <dgm:cxnLst>
    <dgm:cxn modelId="{4FAA6619-9DE7-489F-973F-7C8D401097E8}" type="presOf" srcId="{BAB3FE38-4CBC-4E3E-9803-10275D29C408}" destId="{578AC0F1-36D8-4D30-8AC6-5EDD39EA4BBD}" srcOrd="0" destOrd="0" presId="urn:microsoft.com/office/officeart/2018/5/layout/CenteredIconLabelDescriptionList"/>
    <dgm:cxn modelId="{D3B6DB22-C07D-4E51-B404-0D2637FC77EA}" type="presOf" srcId="{5B3F0A5B-3FE2-4828-9534-8304A25D8756}" destId="{C61D5AA0-34C1-4A75-92E9-7EA1DEE90161}" srcOrd="0" destOrd="0" presId="urn:microsoft.com/office/officeart/2018/5/layout/CenteredIconLabelDescriptionList"/>
    <dgm:cxn modelId="{05445338-2003-4007-82B1-EF0303A5754F}" type="presOf" srcId="{2FA00B4A-2DAB-4E44-A842-AACB45BEFD28}" destId="{A86BC087-F8F0-4764-8F54-D261CC0EC303}" srcOrd="0" destOrd="0" presId="urn:microsoft.com/office/officeart/2018/5/layout/CenteredIconLabelDescriptionList"/>
    <dgm:cxn modelId="{DCAC8D41-92FA-4CAD-A28A-EEE29A7123D0}" srcId="{743FD25F-D591-48BF-92B2-D4B2D7603E3C}" destId="{F6D258CC-7FC2-48FA-A087-436095185519}" srcOrd="0" destOrd="0" parTransId="{FF0BD597-6E90-4C85-8AAD-39CA9997DFEC}" sibTransId="{74449976-B385-4D29-ABCB-916CA4E90BFA}"/>
    <dgm:cxn modelId="{B92D0E62-AC9E-43AE-BED4-C7A91CA4CB49}" type="presOf" srcId="{743FD25F-D591-48BF-92B2-D4B2D7603E3C}" destId="{44F576CD-6008-4ED4-923B-DBFAB7DBA413}" srcOrd="0" destOrd="0" presId="urn:microsoft.com/office/officeart/2018/5/layout/CenteredIconLabelDescriptionList"/>
    <dgm:cxn modelId="{9C9DA587-5D80-440A-B637-B7CE50DA17B8}" type="presOf" srcId="{F6D258CC-7FC2-48FA-A087-436095185519}" destId="{A381E0CC-C3EE-4100-8764-9113CE71F47D}" srcOrd="0" destOrd="0" presId="urn:microsoft.com/office/officeart/2018/5/layout/CenteredIconLabelDescriptionList"/>
    <dgm:cxn modelId="{D66CA38F-0450-4501-B4C3-40B63190D54F}" srcId="{2FA00B4A-2DAB-4E44-A842-AACB45BEFD28}" destId="{743FD25F-D591-48BF-92B2-D4B2D7603E3C}" srcOrd="0" destOrd="0" parTransId="{D2A93355-AE77-480B-9C20-92B79494169A}" sibTransId="{E779ED06-C9DF-400F-A3D0-87475DB1D79B}"/>
    <dgm:cxn modelId="{C97BBACF-0299-4DD8-9472-0451B9CDB731}" srcId="{BAB3FE38-4CBC-4E3E-9803-10275D29C408}" destId="{5B3F0A5B-3FE2-4828-9534-8304A25D8756}" srcOrd="0" destOrd="0" parTransId="{12D62B4D-DB4A-4677-83D4-01D8896CF0B0}" sibTransId="{60A8C7C7-7D89-4DF5-99C3-0888B637532F}"/>
    <dgm:cxn modelId="{F024CBFD-0D90-4636-8B69-BA13AF4674E2}" srcId="{2FA00B4A-2DAB-4E44-A842-AACB45BEFD28}" destId="{BAB3FE38-4CBC-4E3E-9803-10275D29C408}" srcOrd="1" destOrd="0" parTransId="{B857C5C9-8176-442E-8ED9-4881BE4C78FF}" sibTransId="{2BEF7D30-017F-45AF-B3FB-0556D962CDF1}"/>
    <dgm:cxn modelId="{724359B1-E1B3-4580-80F7-365069C298E4}" type="presParOf" srcId="{A86BC087-F8F0-4764-8F54-D261CC0EC303}" destId="{4591F1F3-F471-4752-9C59-5BCC15EC6403}" srcOrd="0" destOrd="0" presId="urn:microsoft.com/office/officeart/2018/5/layout/CenteredIconLabelDescriptionList"/>
    <dgm:cxn modelId="{B7CF6DC7-0C3C-416A-8729-AC6D3C0812C9}" type="presParOf" srcId="{4591F1F3-F471-4752-9C59-5BCC15EC6403}" destId="{5BD5C13A-D898-4985-8CFA-BC7A20DA530F}" srcOrd="0" destOrd="0" presId="urn:microsoft.com/office/officeart/2018/5/layout/CenteredIconLabelDescriptionList"/>
    <dgm:cxn modelId="{C212FAC1-7C03-47DD-B786-92E10E9897C5}" type="presParOf" srcId="{4591F1F3-F471-4752-9C59-5BCC15EC6403}" destId="{11A3841E-BFA7-4A5A-BBF9-40A7F167D68B}" srcOrd="1" destOrd="0" presId="urn:microsoft.com/office/officeart/2018/5/layout/CenteredIconLabelDescriptionList"/>
    <dgm:cxn modelId="{15A6FA2D-AF14-447B-99DE-E864FA10FF12}" type="presParOf" srcId="{4591F1F3-F471-4752-9C59-5BCC15EC6403}" destId="{44F576CD-6008-4ED4-923B-DBFAB7DBA413}" srcOrd="2" destOrd="0" presId="urn:microsoft.com/office/officeart/2018/5/layout/CenteredIconLabelDescriptionList"/>
    <dgm:cxn modelId="{39255A00-A4E7-4A6E-A736-CA2EF1FE9AD1}" type="presParOf" srcId="{4591F1F3-F471-4752-9C59-5BCC15EC6403}" destId="{94DD8F5B-A117-4E08-B8DC-E6FF52CA99C0}" srcOrd="3" destOrd="0" presId="urn:microsoft.com/office/officeart/2018/5/layout/CenteredIconLabelDescriptionList"/>
    <dgm:cxn modelId="{AF2B4E0F-8BF9-4A67-9ADB-0958A7404CD3}" type="presParOf" srcId="{4591F1F3-F471-4752-9C59-5BCC15EC6403}" destId="{A381E0CC-C3EE-4100-8764-9113CE71F47D}" srcOrd="4" destOrd="0" presId="urn:microsoft.com/office/officeart/2018/5/layout/CenteredIconLabelDescriptionList"/>
    <dgm:cxn modelId="{29E1987D-08F4-4181-818C-91FD3204AD56}" type="presParOf" srcId="{A86BC087-F8F0-4764-8F54-D261CC0EC303}" destId="{4775E00E-C385-4080-B346-D6B4EA17D498}" srcOrd="1" destOrd="0" presId="urn:microsoft.com/office/officeart/2018/5/layout/CenteredIconLabelDescriptionList"/>
    <dgm:cxn modelId="{37DDAFFE-FF20-4803-8F7A-3F08FC052FA1}" type="presParOf" srcId="{A86BC087-F8F0-4764-8F54-D261CC0EC303}" destId="{35B3BD2E-207B-4628-B86B-A3B56BC2F864}" srcOrd="2" destOrd="0" presId="urn:microsoft.com/office/officeart/2018/5/layout/CenteredIconLabelDescriptionList"/>
    <dgm:cxn modelId="{96C35346-8DDF-43CA-B52E-276E0F9186DE}" type="presParOf" srcId="{35B3BD2E-207B-4628-B86B-A3B56BC2F864}" destId="{61E6F294-DAC0-40A6-96D2-B166300B991C}" srcOrd="0" destOrd="0" presId="urn:microsoft.com/office/officeart/2018/5/layout/CenteredIconLabelDescriptionList"/>
    <dgm:cxn modelId="{C840D0DD-BA80-4ADD-86AF-DB0C5CA0CBDC}" type="presParOf" srcId="{35B3BD2E-207B-4628-B86B-A3B56BC2F864}" destId="{827649EA-BC07-4D93-85D3-85F8760810BA}" srcOrd="1" destOrd="0" presId="urn:microsoft.com/office/officeart/2018/5/layout/CenteredIconLabelDescriptionList"/>
    <dgm:cxn modelId="{5F0E51BE-989D-4950-82CC-FC7B6128E6D7}" type="presParOf" srcId="{35B3BD2E-207B-4628-B86B-A3B56BC2F864}" destId="{578AC0F1-36D8-4D30-8AC6-5EDD39EA4BBD}" srcOrd="2" destOrd="0" presId="urn:microsoft.com/office/officeart/2018/5/layout/CenteredIconLabelDescriptionList"/>
    <dgm:cxn modelId="{04550ECF-9A37-498D-8CA5-87EAA1904E87}" type="presParOf" srcId="{35B3BD2E-207B-4628-B86B-A3B56BC2F864}" destId="{0D5978FE-E92C-48B5-A943-656E3BC0F8D7}" srcOrd="3" destOrd="0" presId="urn:microsoft.com/office/officeart/2018/5/layout/CenteredIconLabelDescriptionList"/>
    <dgm:cxn modelId="{DDE1FC39-65F4-485E-AD58-0802B974E869}" type="presParOf" srcId="{35B3BD2E-207B-4628-B86B-A3B56BC2F864}" destId="{C61D5AA0-34C1-4A75-92E9-7EA1DEE90161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B4EED2-F594-46C8-8B6A-AE5A2FD7933B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0F33C23-D9A8-43FA-B2B7-CAD6E7D35F83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dirty="0">
              <a:solidFill>
                <a:schemeClr val="bg1"/>
              </a:solidFill>
              <a:latin typeface="Gotham" panose="02000504050000020004" pitchFamily="2" charset="0"/>
            </a:rPr>
            <a:t>Purchase of New Half-Ton Truck &amp; Engineering Vehicle</a:t>
          </a:r>
          <a:endParaRPr lang="en-US" dirty="0">
            <a:solidFill>
              <a:schemeClr val="bg1"/>
            </a:solidFill>
            <a:latin typeface="Gotham" panose="02000504050000020004" pitchFamily="2" charset="0"/>
          </a:endParaRPr>
        </a:p>
      </dgm:t>
    </dgm:pt>
    <dgm:pt modelId="{8398B221-17CB-4430-98FB-D64BDC9283B9}" type="parTrans" cxnId="{8BE8E60E-D2E1-496A-9F8E-195B8624C11F}">
      <dgm:prSet/>
      <dgm:spPr/>
      <dgm:t>
        <a:bodyPr/>
        <a:lstStyle/>
        <a:p>
          <a:endParaRPr lang="en-US"/>
        </a:p>
      </dgm:t>
    </dgm:pt>
    <dgm:pt modelId="{6322B21D-63C3-4A3D-8E61-1ECCACCBEDE8}" type="sibTrans" cxnId="{8BE8E60E-D2E1-496A-9F8E-195B8624C11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CF1F542-73F6-477B-A940-F3ABE2DF360B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dirty="0">
              <a:solidFill>
                <a:schemeClr val="bg1"/>
              </a:solidFill>
              <a:latin typeface="Gotham" panose="02000504050000020004" pitchFamily="2" charset="0"/>
            </a:rPr>
            <a:t>Purchase of New Water Tanker for Fire Department</a:t>
          </a:r>
          <a:endParaRPr lang="en-US" dirty="0">
            <a:solidFill>
              <a:schemeClr val="bg1"/>
            </a:solidFill>
            <a:latin typeface="Gotham" panose="02000504050000020004" pitchFamily="2" charset="0"/>
          </a:endParaRPr>
        </a:p>
      </dgm:t>
    </dgm:pt>
    <dgm:pt modelId="{3F3B6FDE-B5EB-4182-A7FE-3A32131B66C1}" type="parTrans" cxnId="{560422C1-0545-413F-95F9-3F6A81F63C28}">
      <dgm:prSet/>
      <dgm:spPr/>
      <dgm:t>
        <a:bodyPr/>
        <a:lstStyle/>
        <a:p>
          <a:endParaRPr lang="en-US"/>
        </a:p>
      </dgm:t>
    </dgm:pt>
    <dgm:pt modelId="{A55FD4CC-409D-432E-8852-D339036F1BAB}" type="sibTrans" cxnId="{560422C1-0545-413F-95F9-3F6A81F63C2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9C75EAE-B095-4A15-9914-1F8244CDCC14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dirty="0">
              <a:solidFill>
                <a:schemeClr val="bg1"/>
              </a:solidFill>
              <a:latin typeface="Gotham" panose="02000504050000020004" pitchFamily="2" charset="0"/>
            </a:rPr>
            <a:t>Thermal Imager Replacement</a:t>
          </a:r>
          <a:endParaRPr lang="en-US" dirty="0">
            <a:solidFill>
              <a:schemeClr val="bg1"/>
            </a:solidFill>
            <a:latin typeface="Gotham" panose="02000504050000020004" pitchFamily="2" charset="0"/>
          </a:endParaRPr>
        </a:p>
      </dgm:t>
    </dgm:pt>
    <dgm:pt modelId="{7FEA770A-062A-48C5-9A0E-95BF8613BD94}" type="parTrans" cxnId="{B8D744AF-AF57-4D96-A0DA-7B5A0DE7FCB4}">
      <dgm:prSet/>
      <dgm:spPr/>
      <dgm:t>
        <a:bodyPr/>
        <a:lstStyle/>
        <a:p>
          <a:endParaRPr lang="en-US"/>
        </a:p>
      </dgm:t>
    </dgm:pt>
    <dgm:pt modelId="{4389A985-3F47-4F8F-A9E5-B8EBB41D51B5}" type="sibTrans" cxnId="{B8D744AF-AF57-4D96-A0DA-7B5A0DE7FCB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4A09E4A-905A-4989-ACC4-A76C85B5AC5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  <a:latin typeface="Gotham" panose="02000504050000020004" pitchFamily="2" charset="0"/>
            </a:rPr>
            <a:t>New Welcome Sign Structure</a:t>
          </a:r>
        </a:p>
      </dgm:t>
    </dgm:pt>
    <dgm:pt modelId="{B9AA7051-DA62-4785-A4F8-40BAF001E179}" type="parTrans" cxnId="{371FDAD5-EF25-44C3-B588-9D53FFE4C9D6}">
      <dgm:prSet/>
      <dgm:spPr/>
      <dgm:t>
        <a:bodyPr/>
        <a:lstStyle/>
        <a:p>
          <a:endParaRPr lang="en-US"/>
        </a:p>
      </dgm:t>
    </dgm:pt>
    <dgm:pt modelId="{5308C0C1-0AFB-4DC3-8575-AF996999CD43}" type="sibTrans" cxnId="{371FDAD5-EF25-44C3-B588-9D53FFE4C9D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A51F209-A461-481A-ACAF-6D4698EA45AE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dirty="0">
              <a:solidFill>
                <a:schemeClr val="bg1"/>
              </a:solidFill>
              <a:latin typeface="Gotham" panose="02000504050000020004" pitchFamily="2" charset="0"/>
            </a:rPr>
            <a:t>Renovate the South End of Centennial for Library &amp; Lounge</a:t>
          </a:r>
          <a:endParaRPr lang="en-US" dirty="0">
            <a:solidFill>
              <a:schemeClr val="bg1"/>
            </a:solidFill>
            <a:latin typeface="Gotham" panose="02000504050000020004" pitchFamily="2" charset="0"/>
          </a:endParaRPr>
        </a:p>
      </dgm:t>
    </dgm:pt>
    <dgm:pt modelId="{8195F5AD-A5A3-4C4B-861A-4A64629365A5}" type="parTrans" cxnId="{DA028CDD-DA54-4BDA-9BF4-BF908BF4C60D}">
      <dgm:prSet/>
      <dgm:spPr/>
      <dgm:t>
        <a:bodyPr/>
        <a:lstStyle/>
        <a:p>
          <a:endParaRPr lang="en-US"/>
        </a:p>
      </dgm:t>
    </dgm:pt>
    <dgm:pt modelId="{F9FF5E8C-C041-45E6-9C49-06BFBD466FD7}" type="sibTrans" cxnId="{DA028CDD-DA54-4BDA-9BF4-BF908BF4C60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3971C25-0E98-4FAC-91EE-82323586529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  <a:latin typeface="Gotham" panose="02000504050000020004" pitchFamily="2" charset="0"/>
            </a:rPr>
            <a:t>Continue with Grant Park Project</a:t>
          </a:r>
        </a:p>
      </dgm:t>
    </dgm:pt>
    <dgm:pt modelId="{1BB72AA8-FD5A-49E5-8761-2B7E253831A0}" type="parTrans" cxnId="{785B4DAB-4944-487A-ABA4-93407E69B17F}">
      <dgm:prSet/>
      <dgm:spPr/>
      <dgm:t>
        <a:bodyPr/>
        <a:lstStyle/>
        <a:p>
          <a:endParaRPr lang="en-US"/>
        </a:p>
      </dgm:t>
    </dgm:pt>
    <dgm:pt modelId="{8B02D2F9-A384-4A6C-8E6B-DBBE8DDE62B4}" type="sibTrans" cxnId="{785B4DAB-4944-487A-ABA4-93407E69B17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D39BC48-06D4-4BDA-92E8-DBB71AFE884C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dirty="0">
              <a:solidFill>
                <a:schemeClr val="bg1"/>
              </a:solidFill>
              <a:latin typeface="Gotham" panose="02000504050000020004" pitchFamily="2" charset="0"/>
            </a:rPr>
            <a:t>Begin Pre-Design of New Fire Hall &amp; Operations Complex</a:t>
          </a:r>
          <a:endParaRPr lang="en-US" dirty="0">
            <a:solidFill>
              <a:schemeClr val="bg1"/>
            </a:solidFill>
            <a:latin typeface="Gotham" panose="02000504050000020004" pitchFamily="2" charset="0"/>
          </a:endParaRPr>
        </a:p>
      </dgm:t>
    </dgm:pt>
    <dgm:pt modelId="{DE79314B-635D-4F90-A0AD-59D58432ECD6}" type="parTrans" cxnId="{665CBD89-6D13-4D62-9B60-B50AAFBE24B2}">
      <dgm:prSet/>
      <dgm:spPr/>
      <dgm:t>
        <a:bodyPr/>
        <a:lstStyle/>
        <a:p>
          <a:endParaRPr lang="en-US"/>
        </a:p>
      </dgm:t>
    </dgm:pt>
    <dgm:pt modelId="{A7C87175-A60B-4247-8C81-7A0FF85FBA04}" type="sibTrans" cxnId="{665CBD89-6D13-4D62-9B60-B50AAFBE24B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0E04ACF-B393-4D4F-A41C-52E09E9FA71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  <a:latin typeface="Gotham" panose="02000504050000020004" pitchFamily="2" charset="0"/>
            </a:rPr>
            <a:t>Updates to Town Office</a:t>
          </a:r>
        </a:p>
      </dgm:t>
    </dgm:pt>
    <dgm:pt modelId="{BA06957C-D49B-4093-BA5B-CB234CE3B4EF}" type="parTrans" cxnId="{455FFB94-7AEA-401F-B6E7-2A538672DF92}">
      <dgm:prSet/>
      <dgm:spPr/>
      <dgm:t>
        <a:bodyPr/>
        <a:lstStyle/>
        <a:p>
          <a:endParaRPr lang="en-US"/>
        </a:p>
      </dgm:t>
    </dgm:pt>
    <dgm:pt modelId="{ED929EF2-4D80-4A32-9D49-E5D03901E7EE}" type="sibTrans" cxnId="{455FFB94-7AEA-401F-B6E7-2A538672DF9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A1C2508-723E-4A76-9C2B-E551EF6BBDE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  <a:latin typeface="Gotham" panose="02000504050000020004" pitchFamily="2" charset="0"/>
            </a:rPr>
            <a:t>Complete RCMP Detachment</a:t>
          </a:r>
        </a:p>
      </dgm:t>
    </dgm:pt>
    <dgm:pt modelId="{83B77213-747A-407D-B76A-2B16B77B6CD3}" type="parTrans" cxnId="{EB80DE51-6C22-4CA0-96BB-C9AE6ADCD771}">
      <dgm:prSet/>
      <dgm:spPr/>
      <dgm:t>
        <a:bodyPr/>
        <a:lstStyle/>
        <a:p>
          <a:endParaRPr lang="en-CA"/>
        </a:p>
      </dgm:t>
    </dgm:pt>
    <dgm:pt modelId="{4C981D03-EAF1-4BBA-93B8-656B24A439E2}" type="sibTrans" cxnId="{EB80DE51-6C22-4CA0-96BB-C9AE6ADCD771}">
      <dgm:prSet/>
      <dgm:spPr/>
      <dgm:t>
        <a:bodyPr/>
        <a:lstStyle/>
        <a:p>
          <a:endParaRPr lang="en-CA"/>
        </a:p>
      </dgm:t>
    </dgm:pt>
    <dgm:pt modelId="{0C4E6DDB-91A4-4FEF-A7E3-9CB676BD191F}" type="pres">
      <dgm:prSet presAssocID="{4BB4EED2-F594-46C8-8B6A-AE5A2FD7933B}" presName="root" presStyleCnt="0">
        <dgm:presLayoutVars>
          <dgm:dir/>
          <dgm:resizeHandles val="exact"/>
        </dgm:presLayoutVars>
      </dgm:prSet>
      <dgm:spPr/>
    </dgm:pt>
    <dgm:pt modelId="{EC4DE15F-26E9-48EA-9EF7-6FB7392B5711}" type="pres">
      <dgm:prSet presAssocID="{4BB4EED2-F594-46C8-8B6A-AE5A2FD7933B}" presName="container" presStyleCnt="0">
        <dgm:presLayoutVars>
          <dgm:dir/>
          <dgm:resizeHandles val="exact"/>
        </dgm:presLayoutVars>
      </dgm:prSet>
      <dgm:spPr/>
    </dgm:pt>
    <dgm:pt modelId="{13AD1B50-9FAB-42C2-AD04-BCA89393653B}" type="pres">
      <dgm:prSet presAssocID="{00F33C23-D9A8-43FA-B2B7-CAD6E7D35F83}" presName="compNode" presStyleCnt="0"/>
      <dgm:spPr/>
    </dgm:pt>
    <dgm:pt modelId="{981852C6-8992-4339-9CD0-BB593F687304}" type="pres">
      <dgm:prSet presAssocID="{00F33C23-D9A8-43FA-B2B7-CAD6E7D35F83}" presName="iconBgRect" presStyleLbl="bgShp" presStyleIdx="0" presStyleCnt="9"/>
      <dgm:spPr/>
    </dgm:pt>
    <dgm:pt modelId="{ABB9556B-4125-413F-B815-ECCBD1DCFCA3}" type="pres">
      <dgm:prSet presAssocID="{00F33C23-D9A8-43FA-B2B7-CAD6E7D35F83}" presName="iconRect" presStyleLbl="node1" presStyleIdx="0" presStyleCnt="9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 with solid fill"/>
        </a:ext>
      </dgm:extLst>
    </dgm:pt>
    <dgm:pt modelId="{516206FF-3EE3-4464-AB35-3817E9E507C7}" type="pres">
      <dgm:prSet presAssocID="{00F33C23-D9A8-43FA-B2B7-CAD6E7D35F83}" presName="spaceRect" presStyleCnt="0"/>
      <dgm:spPr/>
    </dgm:pt>
    <dgm:pt modelId="{07B2AC4A-2DB0-4CE5-8826-C5F2103CB9A1}" type="pres">
      <dgm:prSet presAssocID="{00F33C23-D9A8-43FA-B2B7-CAD6E7D35F83}" presName="textRect" presStyleLbl="revTx" presStyleIdx="0" presStyleCnt="9">
        <dgm:presLayoutVars>
          <dgm:chMax val="1"/>
          <dgm:chPref val="1"/>
        </dgm:presLayoutVars>
      </dgm:prSet>
      <dgm:spPr/>
    </dgm:pt>
    <dgm:pt modelId="{CEA14958-C127-495C-ACF9-29B8F5FAE7DE}" type="pres">
      <dgm:prSet presAssocID="{6322B21D-63C3-4A3D-8E61-1ECCACCBEDE8}" presName="sibTrans" presStyleLbl="sibTrans2D1" presStyleIdx="0" presStyleCnt="0"/>
      <dgm:spPr/>
    </dgm:pt>
    <dgm:pt modelId="{01785AC1-A426-473D-BB2E-65DC5EAD096E}" type="pres">
      <dgm:prSet presAssocID="{BCF1F542-73F6-477B-A940-F3ABE2DF360B}" presName="compNode" presStyleCnt="0"/>
      <dgm:spPr/>
    </dgm:pt>
    <dgm:pt modelId="{B5676F25-9999-4C4F-9575-BF39468E1804}" type="pres">
      <dgm:prSet presAssocID="{BCF1F542-73F6-477B-A940-F3ABE2DF360B}" presName="iconBgRect" presStyleLbl="bgShp" presStyleIdx="1" presStyleCnt="9"/>
      <dgm:spPr/>
    </dgm:pt>
    <dgm:pt modelId="{44796BE9-750D-4D39-87BF-EB7CC9CEC6F6}" type="pres">
      <dgm:prSet presAssocID="{BCF1F542-73F6-477B-A940-F3ABE2DF360B}" presName="iconRect" presStyleLbl="node1" presStyleIdx="1" presStyleCnt="9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uck with solid fill"/>
        </a:ext>
      </dgm:extLst>
    </dgm:pt>
    <dgm:pt modelId="{1F875D52-7F21-4153-BCD9-F06BB75E312C}" type="pres">
      <dgm:prSet presAssocID="{BCF1F542-73F6-477B-A940-F3ABE2DF360B}" presName="spaceRect" presStyleCnt="0"/>
      <dgm:spPr/>
    </dgm:pt>
    <dgm:pt modelId="{B63D98FF-DEB5-4169-AC6A-31779C54087E}" type="pres">
      <dgm:prSet presAssocID="{BCF1F542-73F6-477B-A940-F3ABE2DF360B}" presName="textRect" presStyleLbl="revTx" presStyleIdx="1" presStyleCnt="9">
        <dgm:presLayoutVars>
          <dgm:chMax val="1"/>
          <dgm:chPref val="1"/>
        </dgm:presLayoutVars>
      </dgm:prSet>
      <dgm:spPr/>
    </dgm:pt>
    <dgm:pt modelId="{EC519D42-EFA8-4C79-BC60-8B1352E2E941}" type="pres">
      <dgm:prSet presAssocID="{A55FD4CC-409D-432E-8852-D339036F1BAB}" presName="sibTrans" presStyleLbl="sibTrans2D1" presStyleIdx="0" presStyleCnt="0"/>
      <dgm:spPr/>
    </dgm:pt>
    <dgm:pt modelId="{5821B223-78E0-4046-BDAB-B928BE784FF3}" type="pres">
      <dgm:prSet presAssocID="{89C75EAE-B095-4A15-9914-1F8244CDCC14}" presName="compNode" presStyleCnt="0"/>
      <dgm:spPr/>
    </dgm:pt>
    <dgm:pt modelId="{49CAF83D-5B3D-4E32-B8F3-BCE4AF527259}" type="pres">
      <dgm:prSet presAssocID="{89C75EAE-B095-4A15-9914-1F8244CDCC14}" presName="iconBgRect" presStyleLbl="bgShp" presStyleIdx="2" presStyleCnt="9"/>
      <dgm:spPr/>
    </dgm:pt>
    <dgm:pt modelId="{DB44141A-0545-4FBF-995F-EC9500FA6DDD}" type="pres">
      <dgm:prSet presAssocID="{89C75EAE-B095-4A15-9914-1F8244CDCC14}" presName="iconRect" presStyleLbl="node1" presStyleIdx="2" presStyleCnt="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"/>
        </a:ext>
      </dgm:extLst>
    </dgm:pt>
    <dgm:pt modelId="{6949727F-FCD3-47FA-9C13-7C169017C5A8}" type="pres">
      <dgm:prSet presAssocID="{89C75EAE-B095-4A15-9914-1F8244CDCC14}" presName="spaceRect" presStyleCnt="0"/>
      <dgm:spPr/>
    </dgm:pt>
    <dgm:pt modelId="{1DF910EE-46FC-4B2A-A8F4-BC5E539C4FCF}" type="pres">
      <dgm:prSet presAssocID="{89C75EAE-B095-4A15-9914-1F8244CDCC14}" presName="textRect" presStyleLbl="revTx" presStyleIdx="2" presStyleCnt="9">
        <dgm:presLayoutVars>
          <dgm:chMax val="1"/>
          <dgm:chPref val="1"/>
        </dgm:presLayoutVars>
      </dgm:prSet>
      <dgm:spPr/>
    </dgm:pt>
    <dgm:pt modelId="{A88BAC41-A184-48FB-8A81-82A239CE292D}" type="pres">
      <dgm:prSet presAssocID="{4389A985-3F47-4F8F-A9E5-B8EBB41D51B5}" presName="sibTrans" presStyleLbl="sibTrans2D1" presStyleIdx="0" presStyleCnt="0"/>
      <dgm:spPr/>
    </dgm:pt>
    <dgm:pt modelId="{CCD42239-5C8C-43DF-994B-49E7E114DE73}" type="pres">
      <dgm:prSet presAssocID="{F4A09E4A-905A-4989-ACC4-A76C85B5AC54}" presName="compNode" presStyleCnt="0"/>
      <dgm:spPr/>
    </dgm:pt>
    <dgm:pt modelId="{9AE156E1-3FF1-4BD1-8165-E451B2ACF72A}" type="pres">
      <dgm:prSet presAssocID="{F4A09E4A-905A-4989-ACC4-A76C85B5AC54}" presName="iconBgRect" presStyleLbl="bgShp" presStyleIdx="3" presStyleCnt="9"/>
      <dgm:spPr/>
    </dgm:pt>
    <dgm:pt modelId="{B7309613-0E43-43F8-81D2-DFE625EF40B9}" type="pres">
      <dgm:prSet presAssocID="{F4A09E4A-905A-4989-ACC4-A76C85B5AC54}" presName="iconRect" presStyleLbl="node1" presStyleIdx="3" presStyleCnt="9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vertising with solid fill"/>
        </a:ext>
      </dgm:extLst>
    </dgm:pt>
    <dgm:pt modelId="{8BD7E823-BD4D-4E69-A266-CDE780D04077}" type="pres">
      <dgm:prSet presAssocID="{F4A09E4A-905A-4989-ACC4-A76C85B5AC54}" presName="spaceRect" presStyleCnt="0"/>
      <dgm:spPr/>
    </dgm:pt>
    <dgm:pt modelId="{2B5D183B-A926-4F44-969C-1765EED29AA5}" type="pres">
      <dgm:prSet presAssocID="{F4A09E4A-905A-4989-ACC4-A76C85B5AC54}" presName="textRect" presStyleLbl="revTx" presStyleIdx="3" presStyleCnt="9">
        <dgm:presLayoutVars>
          <dgm:chMax val="1"/>
          <dgm:chPref val="1"/>
        </dgm:presLayoutVars>
      </dgm:prSet>
      <dgm:spPr/>
    </dgm:pt>
    <dgm:pt modelId="{92DCBC31-AA50-4D56-BE33-C03D896B8CDF}" type="pres">
      <dgm:prSet presAssocID="{5308C0C1-0AFB-4DC3-8575-AF996999CD43}" presName="sibTrans" presStyleLbl="sibTrans2D1" presStyleIdx="0" presStyleCnt="0"/>
      <dgm:spPr/>
    </dgm:pt>
    <dgm:pt modelId="{6B33606F-4CD6-477B-AFE2-AF687BA8CA05}" type="pres">
      <dgm:prSet presAssocID="{4A51F209-A461-481A-ACAF-6D4698EA45AE}" presName="compNode" presStyleCnt="0"/>
      <dgm:spPr/>
    </dgm:pt>
    <dgm:pt modelId="{A8C0B952-8180-4270-BEB7-6A72894DD8BA}" type="pres">
      <dgm:prSet presAssocID="{4A51F209-A461-481A-ACAF-6D4698EA45AE}" presName="iconBgRect" presStyleLbl="bgShp" presStyleIdx="4" presStyleCnt="9"/>
      <dgm:spPr/>
    </dgm:pt>
    <dgm:pt modelId="{8194D28D-570E-48E4-B2F1-8A2EAB9EAFF1}" type="pres">
      <dgm:prSet presAssocID="{4A51F209-A461-481A-ACAF-6D4698EA45AE}" presName="iconRect" presStyleLbl="node1" presStyleIdx="4" presStyleCnt="9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 with solid fill"/>
        </a:ext>
      </dgm:extLst>
    </dgm:pt>
    <dgm:pt modelId="{18FA36E3-0BF5-4E81-B4E8-C7D0A8F36241}" type="pres">
      <dgm:prSet presAssocID="{4A51F209-A461-481A-ACAF-6D4698EA45AE}" presName="spaceRect" presStyleCnt="0"/>
      <dgm:spPr/>
    </dgm:pt>
    <dgm:pt modelId="{02F5C2BD-FB50-4C91-BBC1-CF2BA56E7FF5}" type="pres">
      <dgm:prSet presAssocID="{4A51F209-A461-481A-ACAF-6D4698EA45AE}" presName="textRect" presStyleLbl="revTx" presStyleIdx="4" presStyleCnt="9">
        <dgm:presLayoutVars>
          <dgm:chMax val="1"/>
          <dgm:chPref val="1"/>
        </dgm:presLayoutVars>
      </dgm:prSet>
      <dgm:spPr/>
    </dgm:pt>
    <dgm:pt modelId="{45A5EEAB-0246-4330-9D9C-53BC1FF1BFA5}" type="pres">
      <dgm:prSet presAssocID="{F9FF5E8C-C041-45E6-9C49-06BFBD466FD7}" presName="sibTrans" presStyleLbl="sibTrans2D1" presStyleIdx="0" presStyleCnt="0"/>
      <dgm:spPr/>
    </dgm:pt>
    <dgm:pt modelId="{E263EDC9-0200-48B5-A8F7-C7DEAC76D5BE}" type="pres">
      <dgm:prSet presAssocID="{D3971C25-0E98-4FAC-91EE-823235865299}" presName="compNode" presStyleCnt="0"/>
      <dgm:spPr/>
    </dgm:pt>
    <dgm:pt modelId="{963821C8-1EAA-495B-9B69-2A651D7E27B2}" type="pres">
      <dgm:prSet presAssocID="{D3971C25-0E98-4FAC-91EE-823235865299}" presName="iconBgRect" presStyleLbl="bgShp" presStyleIdx="5" presStyleCnt="9"/>
      <dgm:spPr/>
    </dgm:pt>
    <dgm:pt modelId="{ABA6AF62-17D8-48F0-8BA6-C7CFE65AF24D}" type="pres">
      <dgm:prSet presAssocID="{D3971C25-0E98-4FAC-91EE-823235865299}" presName="iconRect" presStyleLbl="node1" presStyleIdx="5" presStyleCnt="9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5FC96A32-5942-43D0-8A6E-C1A1E4EA1DF0}" type="pres">
      <dgm:prSet presAssocID="{D3971C25-0E98-4FAC-91EE-823235865299}" presName="spaceRect" presStyleCnt="0"/>
      <dgm:spPr/>
    </dgm:pt>
    <dgm:pt modelId="{8D0FD39E-642B-47D4-BC17-6769EB64F0C7}" type="pres">
      <dgm:prSet presAssocID="{D3971C25-0E98-4FAC-91EE-823235865299}" presName="textRect" presStyleLbl="revTx" presStyleIdx="5" presStyleCnt="9">
        <dgm:presLayoutVars>
          <dgm:chMax val="1"/>
          <dgm:chPref val="1"/>
        </dgm:presLayoutVars>
      </dgm:prSet>
      <dgm:spPr/>
    </dgm:pt>
    <dgm:pt modelId="{174C66BC-4E25-4866-95A7-825031E883B9}" type="pres">
      <dgm:prSet presAssocID="{8B02D2F9-A384-4A6C-8E6B-DBBE8DDE62B4}" presName="sibTrans" presStyleLbl="sibTrans2D1" presStyleIdx="0" presStyleCnt="0"/>
      <dgm:spPr/>
    </dgm:pt>
    <dgm:pt modelId="{8D5B138A-A3BB-44C0-9977-207B435F0337}" type="pres">
      <dgm:prSet presAssocID="{5D39BC48-06D4-4BDA-92E8-DBB71AFE884C}" presName="compNode" presStyleCnt="0"/>
      <dgm:spPr/>
    </dgm:pt>
    <dgm:pt modelId="{4DC2D368-4F7E-403B-8937-9C1B9AEB733C}" type="pres">
      <dgm:prSet presAssocID="{5D39BC48-06D4-4BDA-92E8-DBB71AFE884C}" presName="iconBgRect" presStyleLbl="bgShp" presStyleIdx="6" presStyleCnt="9"/>
      <dgm:spPr/>
    </dgm:pt>
    <dgm:pt modelId="{E304D43F-0500-46A1-8F56-BDB805001063}" type="pres">
      <dgm:prSet presAssocID="{5D39BC48-06D4-4BDA-92E8-DBB71AFE884C}" presName="iconRect" presStyleLbl="node1" presStyleIdx="6" presStyleCnt="9"/>
      <dgm:spPr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fighter female with solid fill"/>
        </a:ext>
      </dgm:extLst>
    </dgm:pt>
    <dgm:pt modelId="{6D868A37-174B-448E-A8FD-4DECB68FCE6A}" type="pres">
      <dgm:prSet presAssocID="{5D39BC48-06D4-4BDA-92E8-DBB71AFE884C}" presName="spaceRect" presStyleCnt="0"/>
      <dgm:spPr/>
    </dgm:pt>
    <dgm:pt modelId="{B0861C08-8125-49D2-BE09-9EB6E86292C3}" type="pres">
      <dgm:prSet presAssocID="{5D39BC48-06D4-4BDA-92E8-DBB71AFE884C}" presName="textRect" presStyleLbl="revTx" presStyleIdx="6" presStyleCnt="9">
        <dgm:presLayoutVars>
          <dgm:chMax val="1"/>
          <dgm:chPref val="1"/>
        </dgm:presLayoutVars>
      </dgm:prSet>
      <dgm:spPr/>
    </dgm:pt>
    <dgm:pt modelId="{1006A427-F76D-4426-A1FB-EFBCED123EA7}" type="pres">
      <dgm:prSet presAssocID="{A7C87175-A60B-4247-8C81-7A0FF85FBA04}" presName="sibTrans" presStyleLbl="sibTrans2D1" presStyleIdx="0" presStyleCnt="0"/>
      <dgm:spPr/>
    </dgm:pt>
    <dgm:pt modelId="{F52DF4D2-5C65-4C92-9797-B6401993F6C8}" type="pres">
      <dgm:prSet presAssocID="{70E04ACF-B393-4D4F-A41C-52E09E9FA713}" presName="compNode" presStyleCnt="0"/>
      <dgm:spPr/>
    </dgm:pt>
    <dgm:pt modelId="{B3EF1F81-746E-4445-924C-3ABFCD39187F}" type="pres">
      <dgm:prSet presAssocID="{70E04ACF-B393-4D4F-A41C-52E09E9FA713}" presName="iconBgRect" presStyleLbl="bgShp" presStyleIdx="7" presStyleCnt="9"/>
      <dgm:spPr/>
    </dgm:pt>
    <dgm:pt modelId="{EDF1FA48-DB91-41DD-8C5B-FCD0327ECA94}" type="pres">
      <dgm:prSet presAssocID="{70E04ACF-B393-4D4F-A41C-52E09E9FA713}" presName="iconRect" presStyleLbl="node1" presStyleIdx="7" presStyleCnt="9"/>
      <dgm:spPr>
        <a:blipFill>
          <a:blip xmlns:r="http://schemas.openxmlformats.org/officeDocument/2006/relationships"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ilding with solid fill"/>
        </a:ext>
      </dgm:extLst>
    </dgm:pt>
    <dgm:pt modelId="{08D5C4C9-B028-4720-9DE0-A64AEC1C4586}" type="pres">
      <dgm:prSet presAssocID="{70E04ACF-B393-4D4F-A41C-52E09E9FA713}" presName="spaceRect" presStyleCnt="0"/>
      <dgm:spPr/>
    </dgm:pt>
    <dgm:pt modelId="{C0DAD61B-9270-44AF-BA11-01C8E85D57CB}" type="pres">
      <dgm:prSet presAssocID="{70E04ACF-B393-4D4F-A41C-52E09E9FA713}" presName="textRect" presStyleLbl="revTx" presStyleIdx="7" presStyleCnt="9">
        <dgm:presLayoutVars>
          <dgm:chMax val="1"/>
          <dgm:chPref val="1"/>
        </dgm:presLayoutVars>
      </dgm:prSet>
      <dgm:spPr/>
    </dgm:pt>
    <dgm:pt modelId="{664C1BA3-5185-427A-984C-A94033F8E35D}" type="pres">
      <dgm:prSet presAssocID="{ED929EF2-4D80-4A32-9D49-E5D03901E7EE}" presName="sibTrans" presStyleLbl="sibTrans2D1" presStyleIdx="0" presStyleCnt="0"/>
      <dgm:spPr/>
    </dgm:pt>
    <dgm:pt modelId="{9C44B4B9-84D6-4D93-9729-1D7E4E2910BF}" type="pres">
      <dgm:prSet presAssocID="{7A1C2508-723E-4A76-9C2B-E551EF6BBDE5}" presName="compNode" presStyleCnt="0"/>
      <dgm:spPr/>
    </dgm:pt>
    <dgm:pt modelId="{E973A087-535F-4B34-A930-8C3213ED87E3}" type="pres">
      <dgm:prSet presAssocID="{7A1C2508-723E-4A76-9C2B-E551EF6BBDE5}" presName="iconBgRect" presStyleLbl="bgShp" presStyleIdx="8" presStyleCnt="9"/>
      <dgm:spPr/>
    </dgm:pt>
    <dgm:pt modelId="{FFC8D354-5505-4576-96B9-BF8619C39CC7}" type="pres">
      <dgm:prSet presAssocID="{7A1C2508-723E-4A76-9C2B-E551EF6BBDE5}" presName="iconRect" presStyleLbl="node1" presStyleIdx="8" presStyleCnt="9"/>
      <dgm:spPr>
        <a:blipFill>
          <a:blip xmlns:r="http://schemas.openxmlformats.org/officeDocument/2006/relationships"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iren with solid fill"/>
        </a:ext>
      </dgm:extLst>
    </dgm:pt>
    <dgm:pt modelId="{236FF5D2-5A44-440A-82CE-C4F0FDED7EB4}" type="pres">
      <dgm:prSet presAssocID="{7A1C2508-723E-4A76-9C2B-E551EF6BBDE5}" presName="spaceRect" presStyleCnt="0"/>
      <dgm:spPr/>
    </dgm:pt>
    <dgm:pt modelId="{885BE2C8-391B-454B-964D-420AD9CD5E73}" type="pres">
      <dgm:prSet presAssocID="{7A1C2508-723E-4A76-9C2B-E551EF6BBDE5}" presName="textRect" presStyleLbl="revTx" presStyleIdx="8" presStyleCnt="9">
        <dgm:presLayoutVars>
          <dgm:chMax val="1"/>
          <dgm:chPref val="1"/>
        </dgm:presLayoutVars>
      </dgm:prSet>
      <dgm:spPr/>
    </dgm:pt>
  </dgm:ptLst>
  <dgm:cxnLst>
    <dgm:cxn modelId="{2ED7BF01-BF60-4E41-B82B-BFFD79BA0DC6}" type="presOf" srcId="{F4A09E4A-905A-4989-ACC4-A76C85B5AC54}" destId="{2B5D183B-A926-4F44-969C-1765EED29AA5}" srcOrd="0" destOrd="0" presId="urn:microsoft.com/office/officeart/2018/2/layout/IconCircleList"/>
    <dgm:cxn modelId="{08E44808-AE52-47F2-AD69-7DE8444D6F88}" type="presOf" srcId="{A7C87175-A60B-4247-8C81-7A0FF85FBA04}" destId="{1006A427-F76D-4426-A1FB-EFBCED123EA7}" srcOrd="0" destOrd="0" presId="urn:microsoft.com/office/officeart/2018/2/layout/IconCircleList"/>
    <dgm:cxn modelId="{8BE8E60E-D2E1-496A-9F8E-195B8624C11F}" srcId="{4BB4EED2-F594-46C8-8B6A-AE5A2FD7933B}" destId="{00F33C23-D9A8-43FA-B2B7-CAD6E7D35F83}" srcOrd="0" destOrd="0" parTransId="{8398B221-17CB-4430-98FB-D64BDC9283B9}" sibTransId="{6322B21D-63C3-4A3D-8E61-1ECCACCBEDE8}"/>
    <dgm:cxn modelId="{D945A21B-8CA1-4F09-8BFD-A7282C6A90F5}" type="presOf" srcId="{BCF1F542-73F6-477B-A940-F3ABE2DF360B}" destId="{B63D98FF-DEB5-4169-AC6A-31779C54087E}" srcOrd="0" destOrd="0" presId="urn:microsoft.com/office/officeart/2018/2/layout/IconCircleList"/>
    <dgm:cxn modelId="{A0AC6020-48A1-4740-BB16-FC4FCF60FE2B}" type="presOf" srcId="{A55FD4CC-409D-432E-8852-D339036F1BAB}" destId="{EC519D42-EFA8-4C79-BC60-8B1352E2E941}" srcOrd="0" destOrd="0" presId="urn:microsoft.com/office/officeart/2018/2/layout/IconCircleList"/>
    <dgm:cxn modelId="{AAC36735-973C-4F8F-932E-56A8D17C7829}" type="presOf" srcId="{6322B21D-63C3-4A3D-8E61-1ECCACCBEDE8}" destId="{CEA14958-C127-495C-ACF9-29B8F5FAE7DE}" srcOrd="0" destOrd="0" presId="urn:microsoft.com/office/officeart/2018/2/layout/IconCircleList"/>
    <dgm:cxn modelId="{705D1D3D-B69B-42CC-A30C-755FF0708F23}" type="presOf" srcId="{D3971C25-0E98-4FAC-91EE-823235865299}" destId="{8D0FD39E-642B-47D4-BC17-6769EB64F0C7}" srcOrd="0" destOrd="0" presId="urn:microsoft.com/office/officeart/2018/2/layout/IconCircleList"/>
    <dgm:cxn modelId="{A270273E-29D3-4546-9AAC-5E37D137FE63}" type="presOf" srcId="{4389A985-3F47-4F8F-A9E5-B8EBB41D51B5}" destId="{A88BAC41-A184-48FB-8A81-82A239CE292D}" srcOrd="0" destOrd="0" presId="urn:microsoft.com/office/officeart/2018/2/layout/IconCircleList"/>
    <dgm:cxn modelId="{0D38DF67-F3B0-4B9D-A4EC-D56BB73DEDAB}" type="presOf" srcId="{4A51F209-A461-481A-ACAF-6D4698EA45AE}" destId="{02F5C2BD-FB50-4C91-BBC1-CF2BA56E7FF5}" srcOrd="0" destOrd="0" presId="urn:microsoft.com/office/officeart/2018/2/layout/IconCircleList"/>
    <dgm:cxn modelId="{1F96F368-0122-4D93-AFFA-A43C5DB6170D}" type="presOf" srcId="{F9FF5E8C-C041-45E6-9C49-06BFBD466FD7}" destId="{45A5EEAB-0246-4330-9D9C-53BC1FF1BFA5}" srcOrd="0" destOrd="0" presId="urn:microsoft.com/office/officeart/2018/2/layout/IconCircleList"/>
    <dgm:cxn modelId="{EB80DE51-6C22-4CA0-96BB-C9AE6ADCD771}" srcId="{4BB4EED2-F594-46C8-8B6A-AE5A2FD7933B}" destId="{7A1C2508-723E-4A76-9C2B-E551EF6BBDE5}" srcOrd="8" destOrd="0" parTransId="{83B77213-747A-407D-B76A-2B16B77B6CD3}" sibTransId="{4C981D03-EAF1-4BBA-93B8-656B24A439E2}"/>
    <dgm:cxn modelId="{B0C95F56-DCBF-44F6-83DD-D592FEA13A50}" type="presOf" srcId="{70E04ACF-B393-4D4F-A41C-52E09E9FA713}" destId="{C0DAD61B-9270-44AF-BA11-01C8E85D57CB}" srcOrd="0" destOrd="0" presId="urn:microsoft.com/office/officeart/2018/2/layout/IconCircleList"/>
    <dgm:cxn modelId="{DC606E77-1E88-4C94-96E5-48C5DF35C94C}" type="presOf" srcId="{ED929EF2-4D80-4A32-9D49-E5D03901E7EE}" destId="{664C1BA3-5185-427A-984C-A94033F8E35D}" srcOrd="0" destOrd="0" presId="urn:microsoft.com/office/officeart/2018/2/layout/IconCircleList"/>
    <dgm:cxn modelId="{41E49780-EC6F-4F1D-A6FD-3080473D415B}" type="presOf" srcId="{4BB4EED2-F594-46C8-8B6A-AE5A2FD7933B}" destId="{0C4E6DDB-91A4-4FEF-A7E3-9CB676BD191F}" srcOrd="0" destOrd="0" presId="urn:microsoft.com/office/officeart/2018/2/layout/IconCircleList"/>
    <dgm:cxn modelId="{2278C180-E4F1-4F23-A537-E9F767C47BD4}" type="presOf" srcId="{8B02D2F9-A384-4A6C-8E6B-DBBE8DDE62B4}" destId="{174C66BC-4E25-4866-95A7-825031E883B9}" srcOrd="0" destOrd="0" presId="urn:microsoft.com/office/officeart/2018/2/layout/IconCircleList"/>
    <dgm:cxn modelId="{665CBD89-6D13-4D62-9B60-B50AAFBE24B2}" srcId="{4BB4EED2-F594-46C8-8B6A-AE5A2FD7933B}" destId="{5D39BC48-06D4-4BDA-92E8-DBB71AFE884C}" srcOrd="6" destOrd="0" parTransId="{DE79314B-635D-4F90-A0AD-59D58432ECD6}" sibTransId="{A7C87175-A60B-4247-8C81-7A0FF85FBA04}"/>
    <dgm:cxn modelId="{455FFB94-7AEA-401F-B6E7-2A538672DF92}" srcId="{4BB4EED2-F594-46C8-8B6A-AE5A2FD7933B}" destId="{70E04ACF-B393-4D4F-A41C-52E09E9FA713}" srcOrd="7" destOrd="0" parTransId="{BA06957C-D49B-4093-BA5B-CB234CE3B4EF}" sibTransId="{ED929EF2-4D80-4A32-9D49-E5D03901E7EE}"/>
    <dgm:cxn modelId="{003E2E96-70A1-4269-B7B9-23F98E800D5B}" type="presOf" srcId="{5D39BC48-06D4-4BDA-92E8-DBB71AFE884C}" destId="{B0861C08-8125-49D2-BE09-9EB6E86292C3}" srcOrd="0" destOrd="0" presId="urn:microsoft.com/office/officeart/2018/2/layout/IconCircleList"/>
    <dgm:cxn modelId="{5860DCA8-3F11-44BC-962E-B25BA9A2DB1D}" type="presOf" srcId="{7A1C2508-723E-4A76-9C2B-E551EF6BBDE5}" destId="{885BE2C8-391B-454B-964D-420AD9CD5E73}" srcOrd="0" destOrd="0" presId="urn:microsoft.com/office/officeart/2018/2/layout/IconCircleList"/>
    <dgm:cxn modelId="{26FA44AB-8EAF-4E45-8971-ACC74D007FCB}" type="presOf" srcId="{00F33C23-D9A8-43FA-B2B7-CAD6E7D35F83}" destId="{07B2AC4A-2DB0-4CE5-8826-C5F2103CB9A1}" srcOrd="0" destOrd="0" presId="urn:microsoft.com/office/officeart/2018/2/layout/IconCircleList"/>
    <dgm:cxn modelId="{785B4DAB-4944-487A-ABA4-93407E69B17F}" srcId="{4BB4EED2-F594-46C8-8B6A-AE5A2FD7933B}" destId="{D3971C25-0E98-4FAC-91EE-823235865299}" srcOrd="5" destOrd="0" parTransId="{1BB72AA8-FD5A-49E5-8761-2B7E253831A0}" sibTransId="{8B02D2F9-A384-4A6C-8E6B-DBBE8DDE62B4}"/>
    <dgm:cxn modelId="{B8D744AF-AF57-4D96-A0DA-7B5A0DE7FCB4}" srcId="{4BB4EED2-F594-46C8-8B6A-AE5A2FD7933B}" destId="{89C75EAE-B095-4A15-9914-1F8244CDCC14}" srcOrd="2" destOrd="0" parTransId="{7FEA770A-062A-48C5-9A0E-95BF8613BD94}" sibTransId="{4389A985-3F47-4F8F-A9E5-B8EBB41D51B5}"/>
    <dgm:cxn modelId="{560422C1-0545-413F-95F9-3F6A81F63C28}" srcId="{4BB4EED2-F594-46C8-8B6A-AE5A2FD7933B}" destId="{BCF1F542-73F6-477B-A940-F3ABE2DF360B}" srcOrd="1" destOrd="0" parTransId="{3F3B6FDE-B5EB-4182-A7FE-3A32131B66C1}" sibTransId="{A55FD4CC-409D-432E-8852-D339036F1BAB}"/>
    <dgm:cxn modelId="{371FDAD5-EF25-44C3-B588-9D53FFE4C9D6}" srcId="{4BB4EED2-F594-46C8-8B6A-AE5A2FD7933B}" destId="{F4A09E4A-905A-4989-ACC4-A76C85B5AC54}" srcOrd="3" destOrd="0" parTransId="{B9AA7051-DA62-4785-A4F8-40BAF001E179}" sibTransId="{5308C0C1-0AFB-4DC3-8575-AF996999CD43}"/>
    <dgm:cxn modelId="{60E654DC-86EE-40B2-AA7D-4C9D192C2F12}" type="presOf" srcId="{89C75EAE-B095-4A15-9914-1F8244CDCC14}" destId="{1DF910EE-46FC-4B2A-A8F4-BC5E539C4FCF}" srcOrd="0" destOrd="0" presId="urn:microsoft.com/office/officeart/2018/2/layout/IconCircleList"/>
    <dgm:cxn modelId="{DA028CDD-DA54-4BDA-9BF4-BF908BF4C60D}" srcId="{4BB4EED2-F594-46C8-8B6A-AE5A2FD7933B}" destId="{4A51F209-A461-481A-ACAF-6D4698EA45AE}" srcOrd="4" destOrd="0" parTransId="{8195F5AD-A5A3-4C4B-861A-4A64629365A5}" sibTransId="{F9FF5E8C-C041-45E6-9C49-06BFBD466FD7}"/>
    <dgm:cxn modelId="{6BFDADF7-81CB-4F70-AA79-285B168EEDAB}" type="presOf" srcId="{5308C0C1-0AFB-4DC3-8575-AF996999CD43}" destId="{92DCBC31-AA50-4D56-BE33-C03D896B8CDF}" srcOrd="0" destOrd="0" presId="urn:microsoft.com/office/officeart/2018/2/layout/IconCircleList"/>
    <dgm:cxn modelId="{393DCB19-B9FF-4C0D-8F5C-C27C4DF7B063}" type="presParOf" srcId="{0C4E6DDB-91A4-4FEF-A7E3-9CB676BD191F}" destId="{EC4DE15F-26E9-48EA-9EF7-6FB7392B5711}" srcOrd="0" destOrd="0" presId="urn:microsoft.com/office/officeart/2018/2/layout/IconCircleList"/>
    <dgm:cxn modelId="{E97E057B-C37F-4813-9432-FAF5ECC34422}" type="presParOf" srcId="{EC4DE15F-26E9-48EA-9EF7-6FB7392B5711}" destId="{13AD1B50-9FAB-42C2-AD04-BCA89393653B}" srcOrd="0" destOrd="0" presId="urn:microsoft.com/office/officeart/2018/2/layout/IconCircleList"/>
    <dgm:cxn modelId="{433CA1CE-6D60-4ACD-9EBC-8FBB44192D0C}" type="presParOf" srcId="{13AD1B50-9FAB-42C2-AD04-BCA89393653B}" destId="{981852C6-8992-4339-9CD0-BB593F687304}" srcOrd="0" destOrd="0" presId="urn:microsoft.com/office/officeart/2018/2/layout/IconCircleList"/>
    <dgm:cxn modelId="{BCECE28A-BC92-40A8-A3F9-FC0BE19091B3}" type="presParOf" srcId="{13AD1B50-9FAB-42C2-AD04-BCA89393653B}" destId="{ABB9556B-4125-413F-B815-ECCBD1DCFCA3}" srcOrd="1" destOrd="0" presId="urn:microsoft.com/office/officeart/2018/2/layout/IconCircleList"/>
    <dgm:cxn modelId="{B8FF4C64-FCB1-444C-95C0-7D22082F3864}" type="presParOf" srcId="{13AD1B50-9FAB-42C2-AD04-BCA89393653B}" destId="{516206FF-3EE3-4464-AB35-3817E9E507C7}" srcOrd="2" destOrd="0" presId="urn:microsoft.com/office/officeart/2018/2/layout/IconCircleList"/>
    <dgm:cxn modelId="{7FFD4EFC-83A4-41BC-B131-9D315D9CF9E8}" type="presParOf" srcId="{13AD1B50-9FAB-42C2-AD04-BCA89393653B}" destId="{07B2AC4A-2DB0-4CE5-8826-C5F2103CB9A1}" srcOrd="3" destOrd="0" presId="urn:microsoft.com/office/officeart/2018/2/layout/IconCircleList"/>
    <dgm:cxn modelId="{7E32E7BF-A7B7-4EF0-A2B9-A156D4EC741A}" type="presParOf" srcId="{EC4DE15F-26E9-48EA-9EF7-6FB7392B5711}" destId="{CEA14958-C127-495C-ACF9-29B8F5FAE7DE}" srcOrd="1" destOrd="0" presId="urn:microsoft.com/office/officeart/2018/2/layout/IconCircleList"/>
    <dgm:cxn modelId="{05F869B9-6C5A-48CA-96BE-FAEF2E5A6CEB}" type="presParOf" srcId="{EC4DE15F-26E9-48EA-9EF7-6FB7392B5711}" destId="{01785AC1-A426-473D-BB2E-65DC5EAD096E}" srcOrd="2" destOrd="0" presId="urn:microsoft.com/office/officeart/2018/2/layout/IconCircleList"/>
    <dgm:cxn modelId="{608CAFC0-B0F3-4625-A4C0-B99A0FB8016E}" type="presParOf" srcId="{01785AC1-A426-473D-BB2E-65DC5EAD096E}" destId="{B5676F25-9999-4C4F-9575-BF39468E1804}" srcOrd="0" destOrd="0" presId="urn:microsoft.com/office/officeart/2018/2/layout/IconCircleList"/>
    <dgm:cxn modelId="{D85FDBA0-FD99-4D8E-9B34-767B94C90EF9}" type="presParOf" srcId="{01785AC1-A426-473D-BB2E-65DC5EAD096E}" destId="{44796BE9-750D-4D39-87BF-EB7CC9CEC6F6}" srcOrd="1" destOrd="0" presId="urn:microsoft.com/office/officeart/2018/2/layout/IconCircleList"/>
    <dgm:cxn modelId="{78A374D6-483F-4E6A-8EE1-FBB6953D67EC}" type="presParOf" srcId="{01785AC1-A426-473D-BB2E-65DC5EAD096E}" destId="{1F875D52-7F21-4153-BCD9-F06BB75E312C}" srcOrd="2" destOrd="0" presId="urn:microsoft.com/office/officeart/2018/2/layout/IconCircleList"/>
    <dgm:cxn modelId="{44EA41D0-729C-4583-BF95-38840BF93CB5}" type="presParOf" srcId="{01785AC1-A426-473D-BB2E-65DC5EAD096E}" destId="{B63D98FF-DEB5-4169-AC6A-31779C54087E}" srcOrd="3" destOrd="0" presId="urn:microsoft.com/office/officeart/2018/2/layout/IconCircleList"/>
    <dgm:cxn modelId="{7D2DB2EF-97F6-4BD1-90B6-00299673529B}" type="presParOf" srcId="{EC4DE15F-26E9-48EA-9EF7-6FB7392B5711}" destId="{EC519D42-EFA8-4C79-BC60-8B1352E2E941}" srcOrd="3" destOrd="0" presId="urn:microsoft.com/office/officeart/2018/2/layout/IconCircleList"/>
    <dgm:cxn modelId="{799F4F8B-A8D9-4AB4-9F32-E95039F4D619}" type="presParOf" srcId="{EC4DE15F-26E9-48EA-9EF7-6FB7392B5711}" destId="{5821B223-78E0-4046-BDAB-B928BE784FF3}" srcOrd="4" destOrd="0" presId="urn:microsoft.com/office/officeart/2018/2/layout/IconCircleList"/>
    <dgm:cxn modelId="{2EE839B0-B2B9-4F9C-A1FB-45B70E81F153}" type="presParOf" srcId="{5821B223-78E0-4046-BDAB-B928BE784FF3}" destId="{49CAF83D-5B3D-4E32-B8F3-BCE4AF527259}" srcOrd="0" destOrd="0" presId="urn:microsoft.com/office/officeart/2018/2/layout/IconCircleList"/>
    <dgm:cxn modelId="{75789B9F-C5A7-4F46-BD3D-9FB87DBC7FAD}" type="presParOf" srcId="{5821B223-78E0-4046-BDAB-B928BE784FF3}" destId="{DB44141A-0545-4FBF-995F-EC9500FA6DDD}" srcOrd="1" destOrd="0" presId="urn:microsoft.com/office/officeart/2018/2/layout/IconCircleList"/>
    <dgm:cxn modelId="{BB1BC9A3-2901-4145-A562-4936669EED23}" type="presParOf" srcId="{5821B223-78E0-4046-BDAB-B928BE784FF3}" destId="{6949727F-FCD3-47FA-9C13-7C169017C5A8}" srcOrd="2" destOrd="0" presId="urn:microsoft.com/office/officeart/2018/2/layout/IconCircleList"/>
    <dgm:cxn modelId="{251718BF-E388-4AE5-9BD7-095379770567}" type="presParOf" srcId="{5821B223-78E0-4046-BDAB-B928BE784FF3}" destId="{1DF910EE-46FC-4B2A-A8F4-BC5E539C4FCF}" srcOrd="3" destOrd="0" presId="urn:microsoft.com/office/officeart/2018/2/layout/IconCircleList"/>
    <dgm:cxn modelId="{56D6CA4E-1701-43B6-A340-8215D67AD89D}" type="presParOf" srcId="{EC4DE15F-26E9-48EA-9EF7-6FB7392B5711}" destId="{A88BAC41-A184-48FB-8A81-82A239CE292D}" srcOrd="5" destOrd="0" presId="urn:microsoft.com/office/officeart/2018/2/layout/IconCircleList"/>
    <dgm:cxn modelId="{17A2BA0F-926F-4490-BDAD-EAF065D5EC1A}" type="presParOf" srcId="{EC4DE15F-26E9-48EA-9EF7-6FB7392B5711}" destId="{CCD42239-5C8C-43DF-994B-49E7E114DE73}" srcOrd="6" destOrd="0" presId="urn:microsoft.com/office/officeart/2018/2/layout/IconCircleList"/>
    <dgm:cxn modelId="{EDC6BEF0-7BA2-4D93-8869-F38B7F754E54}" type="presParOf" srcId="{CCD42239-5C8C-43DF-994B-49E7E114DE73}" destId="{9AE156E1-3FF1-4BD1-8165-E451B2ACF72A}" srcOrd="0" destOrd="0" presId="urn:microsoft.com/office/officeart/2018/2/layout/IconCircleList"/>
    <dgm:cxn modelId="{329F0B09-6D81-4838-826D-E8D0A72BD4E6}" type="presParOf" srcId="{CCD42239-5C8C-43DF-994B-49E7E114DE73}" destId="{B7309613-0E43-43F8-81D2-DFE625EF40B9}" srcOrd="1" destOrd="0" presId="urn:microsoft.com/office/officeart/2018/2/layout/IconCircleList"/>
    <dgm:cxn modelId="{7B3E125F-F9C6-4BE2-A460-487DF6CFBA08}" type="presParOf" srcId="{CCD42239-5C8C-43DF-994B-49E7E114DE73}" destId="{8BD7E823-BD4D-4E69-A266-CDE780D04077}" srcOrd="2" destOrd="0" presId="urn:microsoft.com/office/officeart/2018/2/layout/IconCircleList"/>
    <dgm:cxn modelId="{DFA0DCE5-CADA-4098-BDCF-7CE75F075AAA}" type="presParOf" srcId="{CCD42239-5C8C-43DF-994B-49E7E114DE73}" destId="{2B5D183B-A926-4F44-969C-1765EED29AA5}" srcOrd="3" destOrd="0" presId="urn:microsoft.com/office/officeart/2018/2/layout/IconCircleList"/>
    <dgm:cxn modelId="{C249DC92-B368-4E41-B24E-AF0097991665}" type="presParOf" srcId="{EC4DE15F-26E9-48EA-9EF7-6FB7392B5711}" destId="{92DCBC31-AA50-4D56-BE33-C03D896B8CDF}" srcOrd="7" destOrd="0" presId="urn:microsoft.com/office/officeart/2018/2/layout/IconCircleList"/>
    <dgm:cxn modelId="{11E4D7AE-4F78-47AE-8496-E76EF4A2A01E}" type="presParOf" srcId="{EC4DE15F-26E9-48EA-9EF7-6FB7392B5711}" destId="{6B33606F-4CD6-477B-AFE2-AF687BA8CA05}" srcOrd="8" destOrd="0" presId="urn:microsoft.com/office/officeart/2018/2/layout/IconCircleList"/>
    <dgm:cxn modelId="{4E9AE130-43E2-40A3-A8FE-642EB73AE5F1}" type="presParOf" srcId="{6B33606F-4CD6-477B-AFE2-AF687BA8CA05}" destId="{A8C0B952-8180-4270-BEB7-6A72894DD8BA}" srcOrd="0" destOrd="0" presId="urn:microsoft.com/office/officeart/2018/2/layout/IconCircleList"/>
    <dgm:cxn modelId="{CEAE3829-3D54-470C-A8B2-6592993CC5F7}" type="presParOf" srcId="{6B33606F-4CD6-477B-AFE2-AF687BA8CA05}" destId="{8194D28D-570E-48E4-B2F1-8A2EAB9EAFF1}" srcOrd="1" destOrd="0" presId="urn:microsoft.com/office/officeart/2018/2/layout/IconCircleList"/>
    <dgm:cxn modelId="{29641427-86B1-4389-836F-A7216B03340F}" type="presParOf" srcId="{6B33606F-4CD6-477B-AFE2-AF687BA8CA05}" destId="{18FA36E3-0BF5-4E81-B4E8-C7D0A8F36241}" srcOrd="2" destOrd="0" presId="urn:microsoft.com/office/officeart/2018/2/layout/IconCircleList"/>
    <dgm:cxn modelId="{5B2BD991-7E5E-487E-A4F2-7D09C8089D4B}" type="presParOf" srcId="{6B33606F-4CD6-477B-AFE2-AF687BA8CA05}" destId="{02F5C2BD-FB50-4C91-BBC1-CF2BA56E7FF5}" srcOrd="3" destOrd="0" presId="urn:microsoft.com/office/officeart/2018/2/layout/IconCircleList"/>
    <dgm:cxn modelId="{334E3258-6BD5-44E0-A7CD-3E5BF59089CB}" type="presParOf" srcId="{EC4DE15F-26E9-48EA-9EF7-6FB7392B5711}" destId="{45A5EEAB-0246-4330-9D9C-53BC1FF1BFA5}" srcOrd="9" destOrd="0" presId="urn:microsoft.com/office/officeart/2018/2/layout/IconCircleList"/>
    <dgm:cxn modelId="{FD53DEC7-E416-4DDB-88B7-BEAEDB297AAE}" type="presParOf" srcId="{EC4DE15F-26E9-48EA-9EF7-6FB7392B5711}" destId="{E263EDC9-0200-48B5-A8F7-C7DEAC76D5BE}" srcOrd="10" destOrd="0" presId="urn:microsoft.com/office/officeart/2018/2/layout/IconCircleList"/>
    <dgm:cxn modelId="{4D58FA37-F398-47A6-97DF-035329DE3D0E}" type="presParOf" srcId="{E263EDC9-0200-48B5-A8F7-C7DEAC76D5BE}" destId="{963821C8-1EAA-495B-9B69-2A651D7E27B2}" srcOrd="0" destOrd="0" presId="urn:microsoft.com/office/officeart/2018/2/layout/IconCircleList"/>
    <dgm:cxn modelId="{EDA197F4-AEFC-481E-9999-133772C13EEF}" type="presParOf" srcId="{E263EDC9-0200-48B5-A8F7-C7DEAC76D5BE}" destId="{ABA6AF62-17D8-48F0-8BA6-C7CFE65AF24D}" srcOrd="1" destOrd="0" presId="urn:microsoft.com/office/officeart/2018/2/layout/IconCircleList"/>
    <dgm:cxn modelId="{4D5F2139-2F12-4E8B-B3DB-436463FA6679}" type="presParOf" srcId="{E263EDC9-0200-48B5-A8F7-C7DEAC76D5BE}" destId="{5FC96A32-5942-43D0-8A6E-C1A1E4EA1DF0}" srcOrd="2" destOrd="0" presId="urn:microsoft.com/office/officeart/2018/2/layout/IconCircleList"/>
    <dgm:cxn modelId="{B0979593-C124-409F-84DA-63BC73485231}" type="presParOf" srcId="{E263EDC9-0200-48B5-A8F7-C7DEAC76D5BE}" destId="{8D0FD39E-642B-47D4-BC17-6769EB64F0C7}" srcOrd="3" destOrd="0" presId="urn:microsoft.com/office/officeart/2018/2/layout/IconCircleList"/>
    <dgm:cxn modelId="{226AF5B2-A6B9-4C0F-97E6-7D69D6183D73}" type="presParOf" srcId="{EC4DE15F-26E9-48EA-9EF7-6FB7392B5711}" destId="{174C66BC-4E25-4866-95A7-825031E883B9}" srcOrd="11" destOrd="0" presId="urn:microsoft.com/office/officeart/2018/2/layout/IconCircleList"/>
    <dgm:cxn modelId="{8725A410-8279-46EB-9EFA-6E163999AB3F}" type="presParOf" srcId="{EC4DE15F-26E9-48EA-9EF7-6FB7392B5711}" destId="{8D5B138A-A3BB-44C0-9977-207B435F0337}" srcOrd="12" destOrd="0" presId="urn:microsoft.com/office/officeart/2018/2/layout/IconCircleList"/>
    <dgm:cxn modelId="{85B835B9-E267-45F3-A644-15C406D1B01E}" type="presParOf" srcId="{8D5B138A-A3BB-44C0-9977-207B435F0337}" destId="{4DC2D368-4F7E-403B-8937-9C1B9AEB733C}" srcOrd="0" destOrd="0" presId="urn:microsoft.com/office/officeart/2018/2/layout/IconCircleList"/>
    <dgm:cxn modelId="{CFCB4507-1F3D-407D-967E-9F67A5973473}" type="presParOf" srcId="{8D5B138A-A3BB-44C0-9977-207B435F0337}" destId="{E304D43F-0500-46A1-8F56-BDB805001063}" srcOrd="1" destOrd="0" presId="urn:microsoft.com/office/officeart/2018/2/layout/IconCircleList"/>
    <dgm:cxn modelId="{1BEEAD37-6652-4791-86B2-8BC316F35096}" type="presParOf" srcId="{8D5B138A-A3BB-44C0-9977-207B435F0337}" destId="{6D868A37-174B-448E-A8FD-4DECB68FCE6A}" srcOrd="2" destOrd="0" presId="urn:microsoft.com/office/officeart/2018/2/layout/IconCircleList"/>
    <dgm:cxn modelId="{CF8C1D1A-3E80-4287-9528-21C19D9C701F}" type="presParOf" srcId="{8D5B138A-A3BB-44C0-9977-207B435F0337}" destId="{B0861C08-8125-49D2-BE09-9EB6E86292C3}" srcOrd="3" destOrd="0" presId="urn:microsoft.com/office/officeart/2018/2/layout/IconCircleList"/>
    <dgm:cxn modelId="{37E6AE9B-250D-4EB7-BA45-F82E878E6332}" type="presParOf" srcId="{EC4DE15F-26E9-48EA-9EF7-6FB7392B5711}" destId="{1006A427-F76D-4426-A1FB-EFBCED123EA7}" srcOrd="13" destOrd="0" presId="urn:microsoft.com/office/officeart/2018/2/layout/IconCircleList"/>
    <dgm:cxn modelId="{2EA4BA18-2E58-4BE1-A7F6-D121E5D963A6}" type="presParOf" srcId="{EC4DE15F-26E9-48EA-9EF7-6FB7392B5711}" destId="{F52DF4D2-5C65-4C92-9797-B6401993F6C8}" srcOrd="14" destOrd="0" presId="urn:microsoft.com/office/officeart/2018/2/layout/IconCircleList"/>
    <dgm:cxn modelId="{994432CF-B515-4850-BE60-BF832FA98AC7}" type="presParOf" srcId="{F52DF4D2-5C65-4C92-9797-B6401993F6C8}" destId="{B3EF1F81-746E-4445-924C-3ABFCD39187F}" srcOrd="0" destOrd="0" presId="urn:microsoft.com/office/officeart/2018/2/layout/IconCircleList"/>
    <dgm:cxn modelId="{EC410490-B6C7-4718-866C-19501E2B575F}" type="presParOf" srcId="{F52DF4D2-5C65-4C92-9797-B6401993F6C8}" destId="{EDF1FA48-DB91-41DD-8C5B-FCD0327ECA94}" srcOrd="1" destOrd="0" presId="urn:microsoft.com/office/officeart/2018/2/layout/IconCircleList"/>
    <dgm:cxn modelId="{CA4F9F31-551A-49D2-B72A-4832BAD60D36}" type="presParOf" srcId="{F52DF4D2-5C65-4C92-9797-B6401993F6C8}" destId="{08D5C4C9-B028-4720-9DE0-A64AEC1C4586}" srcOrd="2" destOrd="0" presId="urn:microsoft.com/office/officeart/2018/2/layout/IconCircleList"/>
    <dgm:cxn modelId="{6269EAEB-41DB-4EC5-9D39-71EFBDA2B6A8}" type="presParOf" srcId="{F52DF4D2-5C65-4C92-9797-B6401993F6C8}" destId="{C0DAD61B-9270-44AF-BA11-01C8E85D57CB}" srcOrd="3" destOrd="0" presId="urn:microsoft.com/office/officeart/2018/2/layout/IconCircleList"/>
    <dgm:cxn modelId="{E9FEC383-E2E0-4204-B511-04673099D5EE}" type="presParOf" srcId="{EC4DE15F-26E9-48EA-9EF7-6FB7392B5711}" destId="{664C1BA3-5185-427A-984C-A94033F8E35D}" srcOrd="15" destOrd="0" presId="urn:microsoft.com/office/officeart/2018/2/layout/IconCircleList"/>
    <dgm:cxn modelId="{D030677E-E4BB-4CBD-A80A-7A7CAF934C55}" type="presParOf" srcId="{EC4DE15F-26E9-48EA-9EF7-6FB7392B5711}" destId="{9C44B4B9-84D6-4D93-9729-1D7E4E2910BF}" srcOrd="16" destOrd="0" presId="urn:microsoft.com/office/officeart/2018/2/layout/IconCircleList"/>
    <dgm:cxn modelId="{6255B978-7259-4E70-A805-D36D7D35478E}" type="presParOf" srcId="{9C44B4B9-84D6-4D93-9729-1D7E4E2910BF}" destId="{E973A087-535F-4B34-A930-8C3213ED87E3}" srcOrd="0" destOrd="0" presId="urn:microsoft.com/office/officeart/2018/2/layout/IconCircleList"/>
    <dgm:cxn modelId="{80795B62-B253-49D4-AA3A-0248B0DE6DC4}" type="presParOf" srcId="{9C44B4B9-84D6-4D93-9729-1D7E4E2910BF}" destId="{FFC8D354-5505-4576-96B9-BF8619C39CC7}" srcOrd="1" destOrd="0" presId="urn:microsoft.com/office/officeart/2018/2/layout/IconCircleList"/>
    <dgm:cxn modelId="{97824E03-20B4-4544-B6EE-B60749209E74}" type="presParOf" srcId="{9C44B4B9-84D6-4D93-9729-1D7E4E2910BF}" destId="{236FF5D2-5A44-440A-82CE-C4F0FDED7EB4}" srcOrd="2" destOrd="0" presId="urn:microsoft.com/office/officeart/2018/2/layout/IconCircleList"/>
    <dgm:cxn modelId="{1FB2750B-2986-486F-80A6-F84F9318467D}" type="presParOf" srcId="{9C44B4B9-84D6-4D93-9729-1D7E4E2910BF}" destId="{885BE2C8-391B-454B-964D-420AD9CD5E73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76166-6B9B-4FEE-A1B5-4ED0FC35F038}">
      <dsp:nvSpPr>
        <dsp:cNvPr id="0" name=""/>
        <dsp:cNvSpPr/>
      </dsp:nvSpPr>
      <dsp:spPr>
        <a:xfrm>
          <a:off x="916987" y="401897"/>
          <a:ext cx="1444246" cy="14442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F27844-C0D6-4FFF-97BB-37E736855193}">
      <dsp:nvSpPr>
        <dsp:cNvPr id="0" name=""/>
        <dsp:cNvSpPr/>
      </dsp:nvSpPr>
      <dsp:spPr>
        <a:xfrm>
          <a:off x="34391" y="2267840"/>
          <a:ext cx="3209437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dirty="0">
              <a:latin typeface="Gotham" panose="02000504050000020004" pitchFamily="2" charset="0"/>
            </a:rPr>
            <a:t>2024 Municipal Tax Increase is 2.5 % on the average Niverville residence.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dirty="0">
              <a:latin typeface="Gotham" panose="02000504050000020004" pitchFamily="2" charset="0"/>
            </a:rPr>
            <a:t>(School Tax increase to be determined by Hanover School Division)</a:t>
          </a:r>
          <a:endParaRPr lang="en-US" sz="1400" kern="1200" dirty="0">
            <a:latin typeface="Gotham" panose="02000504050000020004" pitchFamily="2" charset="0"/>
          </a:endParaRPr>
        </a:p>
      </dsp:txBody>
      <dsp:txXfrm>
        <a:off x="34391" y="2267840"/>
        <a:ext cx="3209437" cy="945000"/>
      </dsp:txXfrm>
    </dsp:sp>
    <dsp:sp modelId="{67626839-D480-407E-8A14-B4DA468D2ED7}">
      <dsp:nvSpPr>
        <dsp:cNvPr id="0" name=""/>
        <dsp:cNvSpPr/>
      </dsp:nvSpPr>
      <dsp:spPr>
        <a:xfrm>
          <a:off x="4688076" y="401897"/>
          <a:ext cx="1444246" cy="14442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2B3943-1E40-4E1B-A001-2837C4F27C48}">
      <dsp:nvSpPr>
        <dsp:cNvPr id="0" name=""/>
        <dsp:cNvSpPr/>
      </dsp:nvSpPr>
      <dsp:spPr>
        <a:xfrm>
          <a:off x="3805480" y="2267840"/>
          <a:ext cx="3209437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CA" sz="1400" kern="1200" dirty="0">
              <a:latin typeface="Gotham" panose="02000504050000020004" pitchFamily="2" charset="0"/>
            </a:rPr>
            <a:t>This means a property tax increase of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CA" sz="1400" kern="1200" dirty="0">
              <a:latin typeface="Gotham" panose="02000504050000020004" pitchFamily="2" charset="0"/>
            </a:rPr>
            <a:t>$ 52.89 on the average home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CA" sz="1400" kern="1200" dirty="0">
              <a:latin typeface="Gotham" panose="02000504050000020004" pitchFamily="2" charset="0"/>
            </a:rPr>
            <a:t>(assessed valued at $ 324,700</a:t>
          </a:r>
          <a:r>
            <a:rPr lang="en-CA" sz="1700" kern="1200" dirty="0">
              <a:latin typeface="Gotham" panose="02000504050000020004" pitchFamily="2" charset="0"/>
            </a:rPr>
            <a:t>)</a:t>
          </a:r>
          <a:endParaRPr lang="en-US" sz="1700" kern="1200" dirty="0">
            <a:latin typeface="Gotham" panose="02000504050000020004" pitchFamily="2" charset="0"/>
          </a:endParaRPr>
        </a:p>
      </dsp:txBody>
      <dsp:txXfrm>
        <a:off x="3805480" y="2267840"/>
        <a:ext cx="3209437" cy="945000"/>
      </dsp:txXfrm>
    </dsp:sp>
    <dsp:sp modelId="{165DB2BC-B103-4FEF-952F-9F868E55C77F}">
      <dsp:nvSpPr>
        <dsp:cNvPr id="0" name=""/>
        <dsp:cNvSpPr/>
      </dsp:nvSpPr>
      <dsp:spPr>
        <a:xfrm>
          <a:off x="8459164" y="401897"/>
          <a:ext cx="1444246" cy="144424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2E907D-7793-44EB-8EA5-4180E7CB5825}">
      <dsp:nvSpPr>
        <dsp:cNvPr id="0" name=""/>
        <dsp:cNvSpPr/>
      </dsp:nvSpPr>
      <dsp:spPr>
        <a:xfrm>
          <a:off x="7576569" y="2267840"/>
          <a:ext cx="3209437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dirty="0">
              <a:latin typeface="Gotham" panose="02000504050000020004" pitchFamily="2" charset="0"/>
            </a:rPr>
            <a:t>For 2024 the waste collection levy will be held to $ 140.00 per household. </a:t>
          </a:r>
        </a:p>
      </dsp:txBody>
      <dsp:txXfrm>
        <a:off x="7576569" y="2267840"/>
        <a:ext cx="3209437" cy="945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FDB20-C1B9-4900-B786-00AA248AA267}">
      <dsp:nvSpPr>
        <dsp:cNvPr id="0" name=""/>
        <dsp:cNvSpPr/>
      </dsp:nvSpPr>
      <dsp:spPr>
        <a:xfrm>
          <a:off x="1048438" y="44347"/>
          <a:ext cx="1118141" cy="11181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113122-9368-4466-A564-477826E585B8}">
      <dsp:nvSpPr>
        <dsp:cNvPr id="0" name=""/>
        <dsp:cNvSpPr/>
      </dsp:nvSpPr>
      <dsp:spPr>
        <a:xfrm>
          <a:off x="10164" y="1309464"/>
          <a:ext cx="3194689" cy="479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CA" sz="2800" b="1" i="0" kern="1200" dirty="0">
              <a:latin typeface="Gotham" panose="02000504050000020004" pitchFamily="2" charset="0"/>
            </a:rPr>
            <a:t>General Government</a:t>
          </a:r>
          <a:endParaRPr lang="en-US" sz="2800" b="1" i="0" kern="1200" dirty="0">
            <a:latin typeface="Gotham" panose="02000504050000020004" pitchFamily="2" charset="0"/>
          </a:endParaRPr>
        </a:p>
      </dsp:txBody>
      <dsp:txXfrm>
        <a:off x="10164" y="1309464"/>
        <a:ext cx="3194689" cy="479203"/>
      </dsp:txXfrm>
    </dsp:sp>
    <dsp:sp modelId="{6891F9CC-E0CB-46A3-98EE-154F7C084ABA}">
      <dsp:nvSpPr>
        <dsp:cNvPr id="0" name=""/>
        <dsp:cNvSpPr/>
      </dsp:nvSpPr>
      <dsp:spPr>
        <a:xfrm>
          <a:off x="10164" y="1857029"/>
          <a:ext cx="3194689" cy="1605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b="0" kern="1200" dirty="0">
              <a:latin typeface="Gotham" panose="02000504050000020004" pitchFamily="2" charset="0"/>
            </a:rPr>
            <a:t>Expansion of Open Health Niverville to Accommodate more Doctors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400" b="0" kern="1200" dirty="0">
            <a:latin typeface="Gotham" panose="02000504050000020004" pitchFamily="2" charset="0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b="0" kern="1200" dirty="0">
              <a:latin typeface="Gotham" panose="02000504050000020004" pitchFamily="2" charset="0"/>
            </a:rPr>
            <a:t>Additional Investments into Information Technology &amp; Cybersecurity</a:t>
          </a:r>
        </a:p>
        <a:p>
          <a:pPr marL="0" lvl="0" indent="0" algn="ctr" defTabSz="622300"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10164" y="1857029"/>
        <a:ext cx="3194689" cy="1605356"/>
      </dsp:txXfrm>
    </dsp:sp>
    <dsp:sp modelId="{211525B7-950D-4D74-A736-8D1DA9FE54E6}">
      <dsp:nvSpPr>
        <dsp:cNvPr id="0" name=""/>
        <dsp:cNvSpPr/>
      </dsp:nvSpPr>
      <dsp:spPr>
        <a:xfrm>
          <a:off x="4802199" y="44347"/>
          <a:ext cx="1118141" cy="11181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5318D1-32E7-4E55-B9A8-B7E09FE11B5B}">
      <dsp:nvSpPr>
        <dsp:cNvPr id="0" name=""/>
        <dsp:cNvSpPr/>
      </dsp:nvSpPr>
      <dsp:spPr>
        <a:xfrm>
          <a:off x="3763925" y="1309464"/>
          <a:ext cx="3194689" cy="479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CA" sz="2800" kern="1200" dirty="0">
              <a:latin typeface="Gotham" panose="02000504050000020004" pitchFamily="2" charset="0"/>
            </a:rPr>
            <a:t>Protective</a:t>
          </a:r>
          <a:endParaRPr lang="en-US" sz="2800" kern="1200" dirty="0">
            <a:latin typeface="Gotham" panose="02000504050000020004" pitchFamily="2" charset="0"/>
          </a:endParaRPr>
        </a:p>
      </dsp:txBody>
      <dsp:txXfrm>
        <a:off x="3763925" y="1309464"/>
        <a:ext cx="3194689" cy="479203"/>
      </dsp:txXfrm>
    </dsp:sp>
    <dsp:sp modelId="{FB6BB97E-6D23-4ABE-82F4-9F251DDB6C9F}">
      <dsp:nvSpPr>
        <dsp:cNvPr id="0" name=""/>
        <dsp:cNvSpPr/>
      </dsp:nvSpPr>
      <dsp:spPr>
        <a:xfrm>
          <a:off x="3763925" y="1857029"/>
          <a:ext cx="3194689" cy="1605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dirty="0">
              <a:latin typeface="Gotham" panose="02000504050000020004" pitchFamily="2" charset="0"/>
            </a:rPr>
            <a:t>Budget for Full Operational &amp; Administration Costing of RCMP Detachment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100" kern="1200" dirty="0">
            <a:latin typeface="Gotham" panose="02000504050000020004" pitchFamily="2" charset="0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Gotham" panose="02000504050000020004" pitchFamily="2" charset="0"/>
            </a:rPr>
            <a:t>Replacement of Fire Department Clothing / Uniform</a:t>
          </a:r>
        </a:p>
      </dsp:txBody>
      <dsp:txXfrm>
        <a:off x="3763925" y="1857029"/>
        <a:ext cx="3194689" cy="1605356"/>
      </dsp:txXfrm>
    </dsp:sp>
    <dsp:sp modelId="{884D2788-B3CA-48DA-9759-6F51BDFD85B0}">
      <dsp:nvSpPr>
        <dsp:cNvPr id="0" name=""/>
        <dsp:cNvSpPr/>
      </dsp:nvSpPr>
      <dsp:spPr>
        <a:xfrm>
          <a:off x="8555959" y="44347"/>
          <a:ext cx="1118141" cy="111814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0984A8-3170-4821-996F-370E1331ADE9}">
      <dsp:nvSpPr>
        <dsp:cNvPr id="0" name=""/>
        <dsp:cNvSpPr/>
      </dsp:nvSpPr>
      <dsp:spPr>
        <a:xfrm>
          <a:off x="7517685" y="1309464"/>
          <a:ext cx="3194689" cy="479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CA" sz="2800" kern="1200" dirty="0">
              <a:latin typeface="Gotham" panose="02000504050000020004" pitchFamily="2" charset="0"/>
            </a:rPr>
            <a:t>Transportation</a:t>
          </a:r>
          <a:endParaRPr lang="en-US" sz="2800" kern="1200" dirty="0">
            <a:latin typeface="Gotham" panose="02000504050000020004" pitchFamily="2" charset="0"/>
          </a:endParaRPr>
        </a:p>
      </dsp:txBody>
      <dsp:txXfrm>
        <a:off x="7517685" y="1309464"/>
        <a:ext cx="3194689" cy="479203"/>
      </dsp:txXfrm>
    </dsp:sp>
    <dsp:sp modelId="{982D1B8D-2A38-4448-9D3F-991AC6D205AF}">
      <dsp:nvSpPr>
        <dsp:cNvPr id="0" name=""/>
        <dsp:cNvSpPr/>
      </dsp:nvSpPr>
      <dsp:spPr>
        <a:xfrm>
          <a:off x="7517685" y="1857029"/>
          <a:ext cx="3194689" cy="16053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dirty="0">
              <a:latin typeface="Gotham" panose="02000504050000020004" pitchFamily="2" charset="0"/>
            </a:rPr>
            <a:t>Rebuilding of 4</a:t>
          </a:r>
          <a:r>
            <a:rPr lang="en-CA" sz="1400" kern="1200" baseline="30000" dirty="0">
              <a:latin typeface="Gotham" panose="02000504050000020004" pitchFamily="2" charset="0"/>
            </a:rPr>
            <a:t>th</a:t>
          </a:r>
          <a:r>
            <a:rPr lang="en-CA" sz="1400" kern="1200" dirty="0">
              <a:latin typeface="Gotham" panose="02000504050000020004" pitchFamily="2" charset="0"/>
            </a:rPr>
            <a:t> Avenue South between 1</a:t>
          </a:r>
          <a:r>
            <a:rPr lang="en-CA" sz="1400" kern="1200" baseline="30000" dirty="0">
              <a:latin typeface="Gotham" panose="02000504050000020004" pitchFamily="2" charset="0"/>
            </a:rPr>
            <a:t>st</a:t>
          </a:r>
          <a:r>
            <a:rPr lang="en-CA" sz="1400" kern="1200" dirty="0">
              <a:latin typeface="Gotham" panose="02000504050000020004" pitchFamily="2" charset="0"/>
            </a:rPr>
            <a:t> Street South &amp; 3</a:t>
          </a:r>
          <a:r>
            <a:rPr lang="en-CA" sz="1400" kern="1200" baseline="30000" dirty="0">
              <a:latin typeface="Gotham" panose="02000504050000020004" pitchFamily="2" charset="0"/>
            </a:rPr>
            <a:t>rd</a:t>
          </a:r>
          <a:r>
            <a:rPr lang="en-CA" sz="1400" kern="1200" dirty="0">
              <a:latin typeface="Gotham" panose="02000504050000020004" pitchFamily="2" charset="0"/>
            </a:rPr>
            <a:t> Street South</a:t>
          </a: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100" kern="1200" dirty="0">
            <a:latin typeface="Gotham" panose="02000504050000020004" pitchFamily="2" charset="0"/>
          </a:endParaRPr>
        </a:p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400" kern="1200" dirty="0">
              <a:latin typeface="Gotham" panose="02000504050000020004" pitchFamily="2" charset="0"/>
            </a:rPr>
            <a:t>Begin Detailed Design of PR311 between Krahn Road &amp; Wallace Road</a:t>
          </a:r>
        </a:p>
      </dsp:txBody>
      <dsp:txXfrm>
        <a:off x="7517685" y="1857029"/>
        <a:ext cx="3194689" cy="16053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11B05A-A5F4-4E00-9927-F5FBB455567C}">
      <dsp:nvSpPr>
        <dsp:cNvPr id="0" name=""/>
        <dsp:cNvSpPr/>
      </dsp:nvSpPr>
      <dsp:spPr>
        <a:xfrm>
          <a:off x="0" y="582"/>
          <a:ext cx="6190459" cy="13621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87243D-9964-4D1F-A972-87BE9B2A225D}">
      <dsp:nvSpPr>
        <dsp:cNvPr id="0" name=""/>
        <dsp:cNvSpPr/>
      </dsp:nvSpPr>
      <dsp:spPr>
        <a:xfrm>
          <a:off x="412052" y="307067"/>
          <a:ext cx="749186" cy="7491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23954B-CCB6-4597-B3BC-053D7CDF4986}">
      <dsp:nvSpPr>
        <dsp:cNvPr id="0" name=""/>
        <dsp:cNvSpPr/>
      </dsp:nvSpPr>
      <dsp:spPr>
        <a:xfrm>
          <a:off x="1573291" y="582"/>
          <a:ext cx="2785706" cy="1362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162" tIns="144162" rIns="144162" bIns="14416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 dirty="0">
              <a:latin typeface="Gotham" panose="02000504050000020004" pitchFamily="2" charset="0"/>
            </a:rPr>
            <a:t>Environmental Health	</a:t>
          </a:r>
          <a:endParaRPr lang="en-US" sz="2500" kern="1200" dirty="0">
            <a:latin typeface="Gotham" panose="02000504050000020004" pitchFamily="2" charset="0"/>
          </a:endParaRPr>
        </a:p>
      </dsp:txBody>
      <dsp:txXfrm>
        <a:off x="1573291" y="582"/>
        <a:ext cx="2785706" cy="1362156"/>
      </dsp:txXfrm>
    </dsp:sp>
    <dsp:sp modelId="{CEBCAF81-67F5-40A2-A550-E7B27CB8507C}">
      <dsp:nvSpPr>
        <dsp:cNvPr id="0" name=""/>
        <dsp:cNvSpPr/>
      </dsp:nvSpPr>
      <dsp:spPr>
        <a:xfrm>
          <a:off x="4358997" y="582"/>
          <a:ext cx="1831461" cy="1362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162" tIns="144162" rIns="144162" bIns="144162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200" kern="1200" dirty="0"/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>
              <a:latin typeface="Gotham" panose="02000504050000020004" pitchFamily="2" charset="0"/>
            </a:rPr>
            <a:t>Increase due to Cost Increases from Service Providers</a:t>
          </a:r>
          <a:endParaRPr lang="en-CA" sz="1100" kern="1200" dirty="0">
            <a:latin typeface="Gotham" panose="02000504050000020004" pitchFamily="2" charset="0"/>
          </a:endParaRPr>
        </a:p>
        <a:p>
          <a:pPr marL="0" lvl="0" indent="0" algn="l" defTabSz="533400"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4358997" y="582"/>
        <a:ext cx="1831461" cy="1362156"/>
      </dsp:txXfrm>
    </dsp:sp>
    <dsp:sp modelId="{8354F88E-5186-45E4-824D-5BE70ECBCCCB}">
      <dsp:nvSpPr>
        <dsp:cNvPr id="0" name=""/>
        <dsp:cNvSpPr/>
      </dsp:nvSpPr>
      <dsp:spPr>
        <a:xfrm>
          <a:off x="0" y="1703278"/>
          <a:ext cx="6190459" cy="13621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91F627-FB93-44B7-9100-4DBCD9ED652F}">
      <dsp:nvSpPr>
        <dsp:cNvPr id="0" name=""/>
        <dsp:cNvSpPr/>
      </dsp:nvSpPr>
      <dsp:spPr>
        <a:xfrm>
          <a:off x="412052" y="2009763"/>
          <a:ext cx="749186" cy="7491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B746A6-FD03-4628-96DD-CF184079ED26}">
      <dsp:nvSpPr>
        <dsp:cNvPr id="0" name=""/>
        <dsp:cNvSpPr/>
      </dsp:nvSpPr>
      <dsp:spPr>
        <a:xfrm>
          <a:off x="1573291" y="1703278"/>
          <a:ext cx="2785706" cy="1362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162" tIns="144162" rIns="144162" bIns="14416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 dirty="0">
              <a:latin typeface="Gotham" panose="02000504050000020004" pitchFamily="2" charset="0"/>
            </a:rPr>
            <a:t>Public Health &amp; Welfare</a:t>
          </a:r>
          <a:endParaRPr lang="en-US" sz="2500" kern="1200" dirty="0">
            <a:latin typeface="Gotham" panose="02000504050000020004" pitchFamily="2" charset="0"/>
          </a:endParaRPr>
        </a:p>
      </dsp:txBody>
      <dsp:txXfrm>
        <a:off x="1573291" y="1703278"/>
        <a:ext cx="2785706" cy="1362156"/>
      </dsp:txXfrm>
    </dsp:sp>
    <dsp:sp modelId="{8A70C2C4-25DA-4C62-84DC-96D3DC4A61DA}">
      <dsp:nvSpPr>
        <dsp:cNvPr id="0" name=""/>
        <dsp:cNvSpPr/>
      </dsp:nvSpPr>
      <dsp:spPr>
        <a:xfrm>
          <a:off x="4358997" y="1703278"/>
          <a:ext cx="1831461" cy="1362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162" tIns="144162" rIns="144162" bIns="144162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200" kern="1200" dirty="0">
              <a:latin typeface="Gotham" panose="02000504050000020004" pitchFamily="2" charset="0"/>
            </a:rPr>
            <a:t>Continued development of the Hespeler Cemetery</a:t>
          </a:r>
          <a:endParaRPr lang="en-US" sz="1200" kern="1200" dirty="0">
            <a:latin typeface="Gotham" panose="02000504050000020004" pitchFamily="2" charset="0"/>
          </a:endParaRPr>
        </a:p>
      </dsp:txBody>
      <dsp:txXfrm>
        <a:off x="4358997" y="1703278"/>
        <a:ext cx="1831461" cy="1362156"/>
      </dsp:txXfrm>
    </dsp:sp>
    <dsp:sp modelId="{8BAB2DA6-71A5-486B-A498-7C6E49DC33AD}">
      <dsp:nvSpPr>
        <dsp:cNvPr id="0" name=""/>
        <dsp:cNvSpPr/>
      </dsp:nvSpPr>
      <dsp:spPr>
        <a:xfrm>
          <a:off x="0" y="3405974"/>
          <a:ext cx="6190459" cy="136215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036CC7-FA20-4A71-9EB6-F3CEF8466D83}">
      <dsp:nvSpPr>
        <dsp:cNvPr id="0" name=""/>
        <dsp:cNvSpPr/>
      </dsp:nvSpPr>
      <dsp:spPr>
        <a:xfrm>
          <a:off x="412052" y="3712459"/>
          <a:ext cx="749186" cy="7491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AAD622-28DC-4461-8C32-3CA5FC37CDF2}">
      <dsp:nvSpPr>
        <dsp:cNvPr id="0" name=""/>
        <dsp:cNvSpPr/>
      </dsp:nvSpPr>
      <dsp:spPr>
        <a:xfrm>
          <a:off x="1573291" y="3405974"/>
          <a:ext cx="2785706" cy="1362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162" tIns="144162" rIns="144162" bIns="144162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 dirty="0">
              <a:latin typeface="Gotham" panose="02000504050000020004" pitchFamily="2" charset="0"/>
            </a:rPr>
            <a:t>Environmental Development</a:t>
          </a:r>
          <a:endParaRPr lang="en-US" sz="2500" kern="1200" dirty="0">
            <a:latin typeface="Gotham" panose="02000504050000020004" pitchFamily="2" charset="0"/>
          </a:endParaRPr>
        </a:p>
      </dsp:txBody>
      <dsp:txXfrm>
        <a:off x="1573291" y="3405974"/>
        <a:ext cx="2785706" cy="1362156"/>
      </dsp:txXfrm>
    </dsp:sp>
    <dsp:sp modelId="{C9B8954A-101E-4024-A1D3-88F14CB3B261}">
      <dsp:nvSpPr>
        <dsp:cNvPr id="0" name=""/>
        <dsp:cNvSpPr/>
      </dsp:nvSpPr>
      <dsp:spPr>
        <a:xfrm>
          <a:off x="4358997" y="3405974"/>
          <a:ext cx="1831461" cy="1362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162" tIns="144162" rIns="144162" bIns="144162" numCol="1" spcCol="1270" anchor="ctr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CA" sz="1200" kern="1200" dirty="0">
              <a:latin typeface="Gotham" panose="02000504050000020004" pitchFamily="2" charset="0"/>
            </a:rPr>
            <a:t>Undertaking </a:t>
          </a:r>
        </a:p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CA" sz="1200" kern="1200" dirty="0">
              <a:latin typeface="Gotham" panose="02000504050000020004" pitchFamily="2" charset="0"/>
            </a:rPr>
            <a:t>Re-writing of Development Plan &amp; Zoning Bylaws</a:t>
          </a:r>
          <a:endParaRPr lang="en-US" sz="1200" kern="1200" dirty="0">
            <a:latin typeface="Gotham" panose="02000504050000020004" pitchFamily="2" charset="0"/>
          </a:endParaRPr>
        </a:p>
      </dsp:txBody>
      <dsp:txXfrm>
        <a:off x="4358997" y="3405974"/>
        <a:ext cx="1831461" cy="13621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5C13A-D898-4985-8CFA-BC7A20DA530F}">
      <dsp:nvSpPr>
        <dsp:cNvPr id="0" name=""/>
        <dsp:cNvSpPr/>
      </dsp:nvSpPr>
      <dsp:spPr>
        <a:xfrm>
          <a:off x="1057540" y="172794"/>
          <a:ext cx="1128467" cy="11284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F576CD-6008-4ED4-923B-DBFAB7DBA413}">
      <dsp:nvSpPr>
        <dsp:cNvPr id="0" name=""/>
        <dsp:cNvSpPr/>
      </dsp:nvSpPr>
      <dsp:spPr>
        <a:xfrm>
          <a:off x="9677" y="1441834"/>
          <a:ext cx="3224192" cy="483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CA" sz="2100" kern="1200" dirty="0">
              <a:latin typeface="Gotham" panose="02000504050000020004" pitchFamily="2" charset="0"/>
            </a:rPr>
            <a:t>Economic Development</a:t>
          </a:r>
          <a:endParaRPr lang="en-US" sz="2100" kern="1200" dirty="0">
            <a:latin typeface="Gotham" panose="02000504050000020004" pitchFamily="2" charset="0"/>
          </a:endParaRPr>
        </a:p>
      </dsp:txBody>
      <dsp:txXfrm>
        <a:off x="9677" y="1441834"/>
        <a:ext cx="3224192" cy="483628"/>
      </dsp:txXfrm>
    </dsp:sp>
    <dsp:sp modelId="{A381E0CC-C3EE-4100-8764-9113CE71F47D}">
      <dsp:nvSpPr>
        <dsp:cNvPr id="0" name=""/>
        <dsp:cNvSpPr/>
      </dsp:nvSpPr>
      <dsp:spPr>
        <a:xfrm>
          <a:off x="9677" y="1990846"/>
          <a:ext cx="3224192" cy="1451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>
              <a:latin typeface="Gotham" panose="02000504050000020004" pitchFamily="2" charset="0"/>
            </a:rPr>
            <a:t>Continued investment in Sponsorship &amp; Marketing Niverville as a Commercial / Industrial hub for Southeastern Manitoba</a:t>
          </a:r>
        </a:p>
        <a:p>
          <a:pPr marL="0" lvl="0" indent="0" algn="ctr" defTabSz="711200"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9677" y="1990846"/>
        <a:ext cx="3224192" cy="1451096"/>
      </dsp:txXfrm>
    </dsp:sp>
    <dsp:sp modelId="{61E6F294-DAC0-40A6-96D2-B166300B991C}">
      <dsp:nvSpPr>
        <dsp:cNvPr id="0" name=""/>
        <dsp:cNvSpPr/>
      </dsp:nvSpPr>
      <dsp:spPr>
        <a:xfrm>
          <a:off x="4845965" y="172794"/>
          <a:ext cx="1128467" cy="11284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8AC0F1-36D8-4D30-8AC6-5EDD39EA4BBD}">
      <dsp:nvSpPr>
        <dsp:cNvPr id="0" name=""/>
        <dsp:cNvSpPr/>
      </dsp:nvSpPr>
      <dsp:spPr>
        <a:xfrm>
          <a:off x="3798103" y="1441834"/>
          <a:ext cx="3224192" cy="483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CA" sz="2100" kern="1200" dirty="0">
              <a:latin typeface="Gotham" panose="02000504050000020004" pitchFamily="2" charset="0"/>
            </a:rPr>
            <a:t>Recreation</a:t>
          </a:r>
          <a:endParaRPr lang="en-US" sz="2100" kern="1200" dirty="0">
            <a:latin typeface="Gotham" panose="02000504050000020004" pitchFamily="2" charset="0"/>
          </a:endParaRPr>
        </a:p>
      </dsp:txBody>
      <dsp:txXfrm>
        <a:off x="3798103" y="1441834"/>
        <a:ext cx="3224192" cy="483628"/>
      </dsp:txXfrm>
    </dsp:sp>
    <dsp:sp modelId="{C61D5AA0-34C1-4A75-92E9-7EA1DEE90161}">
      <dsp:nvSpPr>
        <dsp:cNvPr id="0" name=""/>
        <dsp:cNvSpPr/>
      </dsp:nvSpPr>
      <dsp:spPr>
        <a:xfrm>
          <a:off x="3798103" y="1990846"/>
          <a:ext cx="3224192" cy="1451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>
              <a:latin typeface="Gotham" panose="02000504050000020004" pitchFamily="2" charset="0"/>
            </a:rPr>
            <a:t>Expanded Programming Offerings</a:t>
          </a:r>
        </a:p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>
              <a:latin typeface="Gotham" panose="02000504050000020004" pitchFamily="2" charset="0"/>
            </a:rPr>
            <a:t>Absorb full impact of moving to higher minimum wage</a:t>
          </a:r>
          <a:endParaRPr lang="en-US" sz="1600" kern="1200" dirty="0">
            <a:latin typeface="Gotham" panose="02000504050000020004" pitchFamily="2" charset="0"/>
          </a:endParaRPr>
        </a:p>
      </dsp:txBody>
      <dsp:txXfrm>
        <a:off x="3798103" y="1990846"/>
        <a:ext cx="3224192" cy="1451096"/>
      </dsp:txXfrm>
    </dsp:sp>
    <dsp:sp modelId="{F07E2849-DEB5-417C-A0BF-C2C8AFC3492B}">
      <dsp:nvSpPr>
        <dsp:cNvPr id="0" name=""/>
        <dsp:cNvSpPr/>
      </dsp:nvSpPr>
      <dsp:spPr>
        <a:xfrm>
          <a:off x="8634391" y="172794"/>
          <a:ext cx="1128467" cy="11284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0544D5-E330-4387-8DBF-A55538531AD2}">
      <dsp:nvSpPr>
        <dsp:cNvPr id="0" name=""/>
        <dsp:cNvSpPr/>
      </dsp:nvSpPr>
      <dsp:spPr>
        <a:xfrm>
          <a:off x="7586529" y="1441834"/>
          <a:ext cx="3224192" cy="483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CA" sz="1500" kern="1200" dirty="0">
              <a:latin typeface="Gotham" panose="02000504050000020004" pitchFamily="2" charset="0"/>
            </a:rPr>
            <a:t>Raw Water Sourcing</a:t>
          </a:r>
          <a:endParaRPr lang="en-US" sz="1500" kern="1200" dirty="0">
            <a:latin typeface="Gotham" panose="02000504050000020004" pitchFamily="2" charset="0"/>
          </a:endParaRPr>
        </a:p>
      </dsp:txBody>
      <dsp:txXfrm>
        <a:off x="7586529" y="1441834"/>
        <a:ext cx="3224192" cy="483628"/>
      </dsp:txXfrm>
    </dsp:sp>
    <dsp:sp modelId="{33BB851B-D3E1-4A79-85D6-A15094680CDC}">
      <dsp:nvSpPr>
        <dsp:cNvPr id="0" name=""/>
        <dsp:cNvSpPr/>
      </dsp:nvSpPr>
      <dsp:spPr>
        <a:xfrm>
          <a:off x="7586529" y="1990846"/>
          <a:ext cx="3224192" cy="1451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dirty="0">
              <a:latin typeface="Gotham" panose="02000504050000020004" pitchFamily="2" charset="0"/>
            </a:rPr>
            <a:t>Ensure Raw Water Source is available and accessible for 25-year outlook</a:t>
          </a:r>
        </a:p>
      </dsp:txBody>
      <dsp:txXfrm>
        <a:off x="7586529" y="1990846"/>
        <a:ext cx="3224192" cy="14510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5C13A-D898-4985-8CFA-BC7A20DA530F}">
      <dsp:nvSpPr>
        <dsp:cNvPr id="0" name=""/>
        <dsp:cNvSpPr/>
      </dsp:nvSpPr>
      <dsp:spPr>
        <a:xfrm>
          <a:off x="1351052" y="0"/>
          <a:ext cx="1444206" cy="138904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 l="-18000" r="-18000"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F576CD-6008-4ED4-923B-DBFAB7DBA413}">
      <dsp:nvSpPr>
        <dsp:cNvPr id="0" name=""/>
        <dsp:cNvSpPr/>
      </dsp:nvSpPr>
      <dsp:spPr>
        <a:xfrm>
          <a:off x="10003" y="1507590"/>
          <a:ext cx="4126303" cy="595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CA" sz="3600" kern="1200" dirty="0">
              <a:latin typeface="Gotham" panose="02000504050000020004" pitchFamily="2" charset="0"/>
            </a:rPr>
            <a:t>Sewer</a:t>
          </a:r>
          <a:endParaRPr lang="en-US" sz="3600" kern="1200" dirty="0">
            <a:latin typeface="Gotham" panose="02000504050000020004" pitchFamily="2" charset="0"/>
          </a:endParaRPr>
        </a:p>
      </dsp:txBody>
      <dsp:txXfrm>
        <a:off x="10003" y="1507590"/>
        <a:ext cx="4126303" cy="595305"/>
      </dsp:txXfrm>
    </dsp:sp>
    <dsp:sp modelId="{A381E0CC-C3EE-4100-8764-9113CE71F47D}">
      <dsp:nvSpPr>
        <dsp:cNvPr id="0" name=""/>
        <dsp:cNvSpPr/>
      </dsp:nvSpPr>
      <dsp:spPr>
        <a:xfrm>
          <a:off x="10003" y="2158032"/>
          <a:ext cx="4126303" cy="7111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>
              <a:latin typeface="Gotham" panose="02000504050000020004" pitchFamily="2" charset="0"/>
            </a:rPr>
            <a:t>Move into Detailed Design of RSR Wastewater Treatment Facility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10003" y="2158032"/>
        <a:ext cx="4126303" cy="711115"/>
      </dsp:txXfrm>
    </dsp:sp>
    <dsp:sp modelId="{61E6F294-DAC0-40A6-96D2-B166300B991C}">
      <dsp:nvSpPr>
        <dsp:cNvPr id="0" name=""/>
        <dsp:cNvSpPr/>
      </dsp:nvSpPr>
      <dsp:spPr>
        <a:xfrm>
          <a:off x="6199459" y="56140"/>
          <a:ext cx="1444206" cy="138904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l="-24000" r="-24000"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8AC0F1-36D8-4D30-8AC6-5EDD39EA4BBD}">
      <dsp:nvSpPr>
        <dsp:cNvPr id="0" name=""/>
        <dsp:cNvSpPr/>
      </dsp:nvSpPr>
      <dsp:spPr>
        <a:xfrm>
          <a:off x="4858410" y="1563731"/>
          <a:ext cx="4126303" cy="5953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CA" sz="3600" kern="1200" dirty="0">
              <a:latin typeface="Gotham" panose="02000504050000020004" pitchFamily="2" charset="0"/>
            </a:rPr>
            <a:t>Water</a:t>
          </a:r>
          <a:endParaRPr lang="en-US" sz="3600" kern="1200" dirty="0">
            <a:latin typeface="Gotham" panose="02000504050000020004" pitchFamily="2" charset="0"/>
          </a:endParaRPr>
        </a:p>
      </dsp:txBody>
      <dsp:txXfrm>
        <a:off x="4858410" y="1563731"/>
        <a:ext cx="4126303" cy="595305"/>
      </dsp:txXfrm>
    </dsp:sp>
    <dsp:sp modelId="{C61D5AA0-34C1-4A75-92E9-7EA1DEE90161}">
      <dsp:nvSpPr>
        <dsp:cNvPr id="0" name=""/>
        <dsp:cNvSpPr/>
      </dsp:nvSpPr>
      <dsp:spPr>
        <a:xfrm>
          <a:off x="4821686" y="2161105"/>
          <a:ext cx="4126303" cy="598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700" kern="1200" dirty="0">
              <a:latin typeface="Gotham" panose="02000504050000020004" pitchFamily="2" charset="0"/>
            </a:rPr>
            <a:t>Review Potential of Long-term Raw Water Source Protection through Southeast Regional Cooperative</a:t>
          </a:r>
          <a:endParaRPr lang="en-US" sz="1700" kern="1200" dirty="0">
            <a:latin typeface="Gotham" panose="02000504050000020004" pitchFamily="2" charset="0"/>
          </a:endParaRPr>
        </a:p>
      </dsp:txBody>
      <dsp:txXfrm>
        <a:off x="4821686" y="2161105"/>
        <a:ext cx="4126303" cy="59883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1852C6-8992-4339-9CD0-BB593F687304}">
      <dsp:nvSpPr>
        <dsp:cNvPr id="0" name=""/>
        <dsp:cNvSpPr/>
      </dsp:nvSpPr>
      <dsp:spPr>
        <a:xfrm>
          <a:off x="135384" y="118510"/>
          <a:ext cx="716352" cy="71635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B9556B-4125-413F-B815-ECCBD1DCFCA3}">
      <dsp:nvSpPr>
        <dsp:cNvPr id="0" name=""/>
        <dsp:cNvSpPr/>
      </dsp:nvSpPr>
      <dsp:spPr>
        <a:xfrm>
          <a:off x="285817" y="268944"/>
          <a:ext cx="415484" cy="4154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B2AC4A-2DB0-4CE5-8826-C5F2103CB9A1}">
      <dsp:nvSpPr>
        <dsp:cNvPr id="0" name=""/>
        <dsp:cNvSpPr/>
      </dsp:nvSpPr>
      <dsp:spPr>
        <a:xfrm>
          <a:off x="1005240" y="118510"/>
          <a:ext cx="1688544" cy="716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 dirty="0">
              <a:solidFill>
                <a:schemeClr val="bg1"/>
              </a:solidFill>
              <a:latin typeface="Gotham" panose="02000504050000020004" pitchFamily="2" charset="0"/>
            </a:rPr>
            <a:t>Purchase of New Half-Ton Truck &amp; Engineering Vehicle</a:t>
          </a:r>
          <a:endParaRPr lang="en-US" sz="1300" kern="1200" dirty="0">
            <a:solidFill>
              <a:schemeClr val="bg1"/>
            </a:solidFill>
            <a:latin typeface="Gotham" panose="02000504050000020004" pitchFamily="2" charset="0"/>
          </a:endParaRPr>
        </a:p>
      </dsp:txBody>
      <dsp:txXfrm>
        <a:off x="1005240" y="118510"/>
        <a:ext cx="1688544" cy="716352"/>
      </dsp:txXfrm>
    </dsp:sp>
    <dsp:sp modelId="{B5676F25-9999-4C4F-9575-BF39468E1804}">
      <dsp:nvSpPr>
        <dsp:cNvPr id="0" name=""/>
        <dsp:cNvSpPr/>
      </dsp:nvSpPr>
      <dsp:spPr>
        <a:xfrm>
          <a:off x="2988000" y="118510"/>
          <a:ext cx="716352" cy="71635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796BE9-750D-4D39-87BF-EB7CC9CEC6F6}">
      <dsp:nvSpPr>
        <dsp:cNvPr id="0" name=""/>
        <dsp:cNvSpPr/>
      </dsp:nvSpPr>
      <dsp:spPr>
        <a:xfrm>
          <a:off x="3138433" y="268944"/>
          <a:ext cx="415484" cy="4154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3D98FF-DEB5-4169-AC6A-31779C54087E}">
      <dsp:nvSpPr>
        <dsp:cNvPr id="0" name=""/>
        <dsp:cNvSpPr/>
      </dsp:nvSpPr>
      <dsp:spPr>
        <a:xfrm>
          <a:off x="3857856" y="118510"/>
          <a:ext cx="1688544" cy="716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 dirty="0">
              <a:solidFill>
                <a:schemeClr val="bg1"/>
              </a:solidFill>
              <a:latin typeface="Gotham" panose="02000504050000020004" pitchFamily="2" charset="0"/>
            </a:rPr>
            <a:t>Purchase of New Water Tanker for Fire Department</a:t>
          </a:r>
          <a:endParaRPr lang="en-US" sz="1300" kern="1200" dirty="0">
            <a:solidFill>
              <a:schemeClr val="bg1"/>
            </a:solidFill>
            <a:latin typeface="Gotham" panose="02000504050000020004" pitchFamily="2" charset="0"/>
          </a:endParaRPr>
        </a:p>
      </dsp:txBody>
      <dsp:txXfrm>
        <a:off x="3857856" y="118510"/>
        <a:ext cx="1688544" cy="716352"/>
      </dsp:txXfrm>
    </dsp:sp>
    <dsp:sp modelId="{49CAF83D-5B3D-4E32-B8F3-BCE4AF527259}">
      <dsp:nvSpPr>
        <dsp:cNvPr id="0" name=""/>
        <dsp:cNvSpPr/>
      </dsp:nvSpPr>
      <dsp:spPr>
        <a:xfrm>
          <a:off x="5840615" y="118510"/>
          <a:ext cx="716352" cy="71635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44141A-0545-4FBF-995F-EC9500FA6DDD}">
      <dsp:nvSpPr>
        <dsp:cNvPr id="0" name=""/>
        <dsp:cNvSpPr/>
      </dsp:nvSpPr>
      <dsp:spPr>
        <a:xfrm>
          <a:off x="5991049" y="268944"/>
          <a:ext cx="415484" cy="41548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F910EE-46FC-4B2A-A8F4-BC5E539C4FCF}">
      <dsp:nvSpPr>
        <dsp:cNvPr id="0" name=""/>
        <dsp:cNvSpPr/>
      </dsp:nvSpPr>
      <dsp:spPr>
        <a:xfrm>
          <a:off x="6710471" y="118510"/>
          <a:ext cx="1688544" cy="716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 dirty="0">
              <a:solidFill>
                <a:schemeClr val="bg1"/>
              </a:solidFill>
              <a:latin typeface="Gotham" panose="02000504050000020004" pitchFamily="2" charset="0"/>
            </a:rPr>
            <a:t>Thermal Imager Replacement</a:t>
          </a:r>
          <a:endParaRPr lang="en-US" sz="1300" kern="1200" dirty="0">
            <a:solidFill>
              <a:schemeClr val="bg1"/>
            </a:solidFill>
            <a:latin typeface="Gotham" panose="02000504050000020004" pitchFamily="2" charset="0"/>
          </a:endParaRPr>
        </a:p>
      </dsp:txBody>
      <dsp:txXfrm>
        <a:off x="6710471" y="118510"/>
        <a:ext cx="1688544" cy="716352"/>
      </dsp:txXfrm>
    </dsp:sp>
    <dsp:sp modelId="{9AE156E1-3FF1-4BD1-8165-E451B2ACF72A}">
      <dsp:nvSpPr>
        <dsp:cNvPr id="0" name=""/>
        <dsp:cNvSpPr/>
      </dsp:nvSpPr>
      <dsp:spPr>
        <a:xfrm>
          <a:off x="135384" y="1449457"/>
          <a:ext cx="716352" cy="71635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309613-0E43-43F8-81D2-DFE625EF40B9}">
      <dsp:nvSpPr>
        <dsp:cNvPr id="0" name=""/>
        <dsp:cNvSpPr/>
      </dsp:nvSpPr>
      <dsp:spPr>
        <a:xfrm>
          <a:off x="285817" y="1599891"/>
          <a:ext cx="415484" cy="41548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5D183B-A926-4F44-969C-1765EED29AA5}">
      <dsp:nvSpPr>
        <dsp:cNvPr id="0" name=""/>
        <dsp:cNvSpPr/>
      </dsp:nvSpPr>
      <dsp:spPr>
        <a:xfrm>
          <a:off x="1005240" y="1449457"/>
          <a:ext cx="1688544" cy="716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1"/>
              </a:solidFill>
              <a:latin typeface="Gotham" panose="02000504050000020004" pitchFamily="2" charset="0"/>
            </a:rPr>
            <a:t>New Welcome Sign Structure</a:t>
          </a:r>
        </a:p>
      </dsp:txBody>
      <dsp:txXfrm>
        <a:off x="1005240" y="1449457"/>
        <a:ext cx="1688544" cy="716352"/>
      </dsp:txXfrm>
    </dsp:sp>
    <dsp:sp modelId="{A8C0B952-8180-4270-BEB7-6A72894DD8BA}">
      <dsp:nvSpPr>
        <dsp:cNvPr id="0" name=""/>
        <dsp:cNvSpPr/>
      </dsp:nvSpPr>
      <dsp:spPr>
        <a:xfrm>
          <a:off x="2988000" y="1449457"/>
          <a:ext cx="716352" cy="71635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94D28D-570E-48E4-B2F1-8A2EAB9EAFF1}">
      <dsp:nvSpPr>
        <dsp:cNvPr id="0" name=""/>
        <dsp:cNvSpPr/>
      </dsp:nvSpPr>
      <dsp:spPr>
        <a:xfrm>
          <a:off x="3138433" y="1599891"/>
          <a:ext cx="415484" cy="41548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5C2BD-FB50-4C91-BBC1-CF2BA56E7FF5}">
      <dsp:nvSpPr>
        <dsp:cNvPr id="0" name=""/>
        <dsp:cNvSpPr/>
      </dsp:nvSpPr>
      <dsp:spPr>
        <a:xfrm>
          <a:off x="3857856" y="1449457"/>
          <a:ext cx="1688544" cy="716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 dirty="0">
              <a:solidFill>
                <a:schemeClr val="bg1"/>
              </a:solidFill>
              <a:latin typeface="Gotham" panose="02000504050000020004" pitchFamily="2" charset="0"/>
            </a:rPr>
            <a:t>Renovate the South End of Centennial for Library &amp; Lounge</a:t>
          </a:r>
          <a:endParaRPr lang="en-US" sz="1300" kern="1200" dirty="0">
            <a:solidFill>
              <a:schemeClr val="bg1"/>
            </a:solidFill>
            <a:latin typeface="Gotham" panose="02000504050000020004" pitchFamily="2" charset="0"/>
          </a:endParaRPr>
        </a:p>
      </dsp:txBody>
      <dsp:txXfrm>
        <a:off x="3857856" y="1449457"/>
        <a:ext cx="1688544" cy="716352"/>
      </dsp:txXfrm>
    </dsp:sp>
    <dsp:sp modelId="{963821C8-1EAA-495B-9B69-2A651D7E27B2}">
      <dsp:nvSpPr>
        <dsp:cNvPr id="0" name=""/>
        <dsp:cNvSpPr/>
      </dsp:nvSpPr>
      <dsp:spPr>
        <a:xfrm>
          <a:off x="5840615" y="1449457"/>
          <a:ext cx="716352" cy="71635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A6AF62-17D8-48F0-8BA6-C7CFE65AF24D}">
      <dsp:nvSpPr>
        <dsp:cNvPr id="0" name=""/>
        <dsp:cNvSpPr/>
      </dsp:nvSpPr>
      <dsp:spPr>
        <a:xfrm>
          <a:off x="5991049" y="1599891"/>
          <a:ext cx="415484" cy="415484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0FD39E-642B-47D4-BC17-6769EB64F0C7}">
      <dsp:nvSpPr>
        <dsp:cNvPr id="0" name=""/>
        <dsp:cNvSpPr/>
      </dsp:nvSpPr>
      <dsp:spPr>
        <a:xfrm>
          <a:off x="6710471" y="1449457"/>
          <a:ext cx="1688544" cy="716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1"/>
              </a:solidFill>
              <a:latin typeface="Gotham" panose="02000504050000020004" pitchFamily="2" charset="0"/>
            </a:rPr>
            <a:t>Continue with Grant Park Project</a:t>
          </a:r>
        </a:p>
      </dsp:txBody>
      <dsp:txXfrm>
        <a:off x="6710471" y="1449457"/>
        <a:ext cx="1688544" cy="716352"/>
      </dsp:txXfrm>
    </dsp:sp>
    <dsp:sp modelId="{4DC2D368-4F7E-403B-8937-9C1B9AEB733C}">
      <dsp:nvSpPr>
        <dsp:cNvPr id="0" name=""/>
        <dsp:cNvSpPr/>
      </dsp:nvSpPr>
      <dsp:spPr>
        <a:xfrm>
          <a:off x="135384" y="2780404"/>
          <a:ext cx="716352" cy="71635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04D43F-0500-46A1-8F56-BDB805001063}">
      <dsp:nvSpPr>
        <dsp:cNvPr id="0" name=""/>
        <dsp:cNvSpPr/>
      </dsp:nvSpPr>
      <dsp:spPr>
        <a:xfrm>
          <a:off x="285817" y="2930838"/>
          <a:ext cx="415484" cy="415484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861C08-8125-49D2-BE09-9EB6E86292C3}">
      <dsp:nvSpPr>
        <dsp:cNvPr id="0" name=""/>
        <dsp:cNvSpPr/>
      </dsp:nvSpPr>
      <dsp:spPr>
        <a:xfrm>
          <a:off x="1005240" y="2780404"/>
          <a:ext cx="1688544" cy="716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300" kern="1200" dirty="0">
              <a:solidFill>
                <a:schemeClr val="bg1"/>
              </a:solidFill>
              <a:latin typeface="Gotham" panose="02000504050000020004" pitchFamily="2" charset="0"/>
            </a:rPr>
            <a:t>Begin Pre-Design of New Fire Hall &amp; Operations Complex</a:t>
          </a:r>
          <a:endParaRPr lang="en-US" sz="1300" kern="1200" dirty="0">
            <a:solidFill>
              <a:schemeClr val="bg1"/>
            </a:solidFill>
            <a:latin typeface="Gotham" panose="02000504050000020004" pitchFamily="2" charset="0"/>
          </a:endParaRPr>
        </a:p>
      </dsp:txBody>
      <dsp:txXfrm>
        <a:off x="1005240" y="2780404"/>
        <a:ext cx="1688544" cy="716352"/>
      </dsp:txXfrm>
    </dsp:sp>
    <dsp:sp modelId="{B3EF1F81-746E-4445-924C-3ABFCD39187F}">
      <dsp:nvSpPr>
        <dsp:cNvPr id="0" name=""/>
        <dsp:cNvSpPr/>
      </dsp:nvSpPr>
      <dsp:spPr>
        <a:xfrm>
          <a:off x="2988000" y="2780404"/>
          <a:ext cx="716352" cy="71635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F1FA48-DB91-41DD-8C5B-FCD0327ECA94}">
      <dsp:nvSpPr>
        <dsp:cNvPr id="0" name=""/>
        <dsp:cNvSpPr/>
      </dsp:nvSpPr>
      <dsp:spPr>
        <a:xfrm>
          <a:off x="3138433" y="2930838"/>
          <a:ext cx="415484" cy="415484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DAD61B-9270-44AF-BA11-01C8E85D57CB}">
      <dsp:nvSpPr>
        <dsp:cNvPr id="0" name=""/>
        <dsp:cNvSpPr/>
      </dsp:nvSpPr>
      <dsp:spPr>
        <a:xfrm>
          <a:off x="3857856" y="2780404"/>
          <a:ext cx="1688544" cy="716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1"/>
              </a:solidFill>
              <a:latin typeface="Gotham" panose="02000504050000020004" pitchFamily="2" charset="0"/>
            </a:rPr>
            <a:t>Updates to Town Office</a:t>
          </a:r>
        </a:p>
      </dsp:txBody>
      <dsp:txXfrm>
        <a:off x="3857856" y="2780404"/>
        <a:ext cx="1688544" cy="716352"/>
      </dsp:txXfrm>
    </dsp:sp>
    <dsp:sp modelId="{E973A087-535F-4B34-A930-8C3213ED87E3}">
      <dsp:nvSpPr>
        <dsp:cNvPr id="0" name=""/>
        <dsp:cNvSpPr/>
      </dsp:nvSpPr>
      <dsp:spPr>
        <a:xfrm>
          <a:off x="5840615" y="2780404"/>
          <a:ext cx="716352" cy="71635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8D354-5505-4576-96B9-BF8619C39CC7}">
      <dsp:nvSpPr>
        <dsp:cNvPr id="0" name=""/>
        <dsp:cNvSpPr/>
      </dsp:nvSpPr>
      <dsp:spPr>
        <a:xfrm>
          <a:off x="5991049" y="2930838"/>
          <a:ext cx="415484" cy="415484"/>
        </a:xfrm>
        <a:prstGeom prst="rect">
          <a:avLst/>
        </a:prstGeom>
        <a:blipFill>
          <a:blip xmlns:r="http://schemas.openxmlformats.org/officeDocument/2006/relationships"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5BE2C8-391B-454B-964D-420AD9CD5E73}">
      <dsp:nvSpPr>
        <dsp:cNvPr id="0" name=""/>
        <dsp:cNvSpPr/>
      </dsp:nvSpPr>
      <dsp:spPr>
        <a:xfrm>
          <a:off x="6710471" y="2780404"/>
          <a:ext cx="1688544" cy="7163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bg1"/>
              </a:solidFill>
              <a:latin typeface="Gotham" panose="02000504050000020004" pitchFamily="2" charset="0"/>
            </a:rPr>
            <a:t>Complete RCMP Detachment</a:t>
          </a:r>
        </a:p>
      </dsp:txBody>
      <dsp:txXfrm>
        <a:off x="6710471" y="2780404"/>
        <a:ext cx="1688544" cy="7163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7FBC42"/>
            </a:gs>
            <a:gs pos="100000">
              <a:schemeClr val="tx2">
                <a:lumMod val="75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feedback@whereyoubelong.c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33B89E2-E847-4B79-AEE4-28DCD20BE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C93C3A-1C09-4C0F-B0DB-2D54BB375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5189" y="3145647"/>
            <a:ext cx="3382941" cy="1142462"/>
          </a:xfrm>
        </p:spPr>
        <p:txBody>
          <a:bodyPr anchor="b">
            <a:normAutofit/>
          </a:bodyPr>
          <a:lstStyle/>
          <a:p>
            <a:r>
              <a:rPr lang="en-CA" sz="2400" cap="none" dirty="0">
                <a:latin typeface="Gotham" panose="02000504050000020004" pitchFamily="2" charset="0"/>
              </a:rPr>
              <a:t>Questions or comments?</a:t>
            </a:r>
            <a:endParaRPr lang="en-US" sz="2400" cap="none" dirty="0">
              <a:latin typeface="Gotham" panose="02000504050000020004" pitchFamily="2" charset="0"/>
            </a:endParaRPr>
          </a:p>
        </p:txBody>
      </p:sp>
      <p:sp>
        <p:nvSpPr>
          <p:cNvPr id="12" name="Snip Diagonal Corner Rectangle 21">
            <a:extLst>
              <a:ext uri="{FF2B5EF4-FFF2-40B4-BE49-F238E27FC236}">
                <a16:creationId xmlns:a16="http://schemas.microsoft.com/office/drawing/2014/main" id="{24D53AC0-344E-463B-B145-F34C3400E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6575496" cy="5286838"/>
          </a:xfrm>
          <a:prstGeom prst="snip2DiagRect">
            <a:avLst>
              <a:gd name="adj1" fmla="val 8741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3335A2-EB91-4A24-899D-BDC255B0A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17" y="1614130"/>
            <a:ext cx="5641063" cy="330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9A7C35-F7F7-42FC-9BD6-F9FECA450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2710" y="4389120"/>
            <a:ext cx="3479419" cy="355920"/>
          </a:xfrm>
        </p:spPr>
        <p:txBody>
          <a:bodyPr anchor="t">
            <a:normAutofit fontScale="92500" lnSpcReduction="10000"/>
          </a:bodyPr>
          <a:lstStyle/>
          <a:p>
            <a:r>
              <a:rPr lang="en-CA" sz="1400" dirty="0">
                <a:solidFill>
                  <a:schemeClr val="tx1"/>
                </a:solidFill>
                <a:latin typeface="Gotham" panose="02000504050000020004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feedback@whereyoubelong.ca</a:t>
            </a:r>
            <a:endParaRPr lang="en-CA" sz="1400" dirty="0">
              <a:solidFill>
                <a:schemeClr val="tx1"/>
              </a:solidFill>
              <a:latin typeface="Gotham" panose="02000504050000020004" pitchFamily="2" charset="0"/>
            </a:endParaRPr>
          </a:p>
          <a:p>
            <a:endParaRPr lang="en-US" sz="12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30D8B72-085C-40D5-B078-EB32B5890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BE526F4-561C-4B14-B8A0-14B292A9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D9C4B7A-2735-44FF-8B32-D5AF0D5F62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4B860B95-CA81-4298-A0DA-375DD0B64D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A4230E9-BF07-47EF-BA54-ACBEE3D55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956EC3AC-73C4-4ECA-823F-BB5B4E83CF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EF1657FD-0BB9-4B5C-ADCB-FD4AE166266C}"/>
              </a:ext>
            </a:extLst>
          </p:cNvPr>
          <p:cNvSpPr txBox="1">
            <a:spLocks/>
          </p:cNvSpPr>
          <p:nvPr/>
        </p:nvSpPr>
        <p:spPr>
          <a:xfrm>
            <a:off x="7535885" y="600876"/>
            <a:ext cx="3382941" cy="1257031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CA" sz="4000" b="1" i="1" cap="none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Budget 2024 Highlights</a:t>
            </a:r>
            <a:endParaRPr lang="en-US" sz="4000" b="1" i="1" cap="none" dirty="0">
              <a:latin typeface="Droid Serif" panose="02020600060500020200" pitchFamily="18" charset="0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82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1"/>
    </mc:Choice>
    <mc:Fallback xmlns="">
      <p:transition spd="slow" advTm="264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66014-1CD8-4E8D-BC7B-3072A955D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en-CA" sz="4000" b="1" i="1" cap="none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Changes From 2023 Budget</a:t>
            </a:r>
            <a:endParaRPr lang="en-US" sz="4000" b="1" i="1" cap="none" dirty="0">
              <a:latin typeface="Droid Serif" panose="02020600060500020200" pitchFamily="18" charset="0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2A27043-9838-461D-A32C-A6ACF2098F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4812562"/>
              </p:ext>
            </p:extLst>
          </p:nvPr>
        </p:nvGraphicFramePr>
        <p:xfrm>
          <a:off x="684212" y="685800"/>
          <a:ext cx="10820399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6AE941D-4DDA-D24D-0047-417D05E032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82466" y="5577547"/>
            <a:ext cx="1422145" cy="83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88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17"/>
    </mc:Choice>
    <mc:Fallback xmlns="">
      <p:transition spd="slow" advTm="611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2">
            <a:extLst>
              <a:ext uri="{FF2B5EF4-FFF2-40B4-BE49-F238E27FC236}">
                <a16:creationId xmlns:a16="http://schemas.microsoft.com/office/drawing/2014/main" id="{FD6D549D-B5BB-4BA7-9FA5-93960102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072B2F-1722-4D23-A24E-EFE7FF3F8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286" y="5181599"/>
            <a:ext cx="8707922" cy="8398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i="1" cap="none" dirty="0">
                <a:solidFill>
                  <a:srgbClr val="FFFFFF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2024 Department Budgets</a:t>
            </a:r>
          </a:p>
        </p:txBody>
      </p:sp>
      <p:sp useBgFill="1">
        <p:nvSpPr>
          <p:cNvPr id="44" name="Snip Diagonal Corner Rectangle 21">
            <a:extLst>
              <a:ext uri="{FF2B5EF4-FFF2-40B4-BE49-F238E27FC236}">
                <a16:creationId xmlns:a16="http://schemas.microsoft.com/office/drawing/2014/main" id="{98BCDA28-C4CB-4CD1-B791-5A62F80AF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99" y="620722"/>
            <a:ext cx="9805929" cy="4418206"/>
          </a:xfrm>
          <a:prstGeom prst="snip2DiagRect">
            <a:avLst>
              <a:gd name="adj1" fmla="val 8741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FD25F58-DE8B-44A2-AB63-980CD2557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19ED64E-8CBE-4E0D-9498-84CCDF234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724AB04-A9E7-4FE2-8082-64433EDFC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BC80981-7CD6-43DC-90D7-E55C6C47D9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B03C638-2FB0-4F26-9183-149EFCA2FB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0B28B411-BED0-4C19-8A58-A05676DFD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FC19B65-8F16-4C3B-8DC5-154546A035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7567543"/>
              </p:ext>
            </p:extLst>
          </p:nvPr>
        </p:nvGraphicFramePr>
        <p:xfrm>
          <a:off x="1098550" y="1322766"/>
          <a:ext cx="8991115" cy="31790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3097">
                  <a:extLst>
                    <a:ext uri="{9D8B030D-6E8A-4147-A177-3AD203B41FA5}">
                      <a16:colId xmlns:a16="http://schemas.microsoft.com/office/drawing/2014/main" val="2904047709"/>
                    </a:ext>
                  </a:extLst>
                </a:gridCol>
                <a:gridCol w="1801653">
                  <a:extLst>
                    <a:ext uri="{9D8B030D-6E8A-4147-A177-3AD203B41FA5}">
                      <a16:colId xmlns:a16="http://schemas.microsoft.com/office/drawing/2014/main" val="2347997251"/>
                    </a:ext>
                  </a:extLst>
                </a:gridCol>
                <a:gridCol w="2182287">
                  <a:extLst>
                    <a:ext uri="{9D8B030D-6E8A-4147-A177-3AD203B41FA5}">
                      <a16:colId xmlns:a16="http://schemas.microsoft.com/office/drawing/2014/main" val="1368893977"/>
                    </a:ext>
                  </a:extLst>
                </a:gridCol>
                <a:gridCol w="2424078">
                  <a:extLst>
                    <a:ext uri="{9D8B030D-6E8A-4147-A177-3AD203B41FA5}">
                      <a16:colId xmlns:a16="http://schemas.microsoft.com/office/drawing/2014/main" val="413995238"/>
                    </a:ext>
                  </a:extLst>
                </a:gridCol>
              </a:tblGrid>
              <a:tr h="592377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latin typeface="Gotham" panose="02000504050000020004" pitchFamily="2" charset="0"/>
                        </a:rPr>
                        <a:t>Department</a:t>
                      </a:r>
                      <a:endParaRPr lang="en-US" sz="1600" dirty="0">
                        <a:latin typeface="Gotham" panose="02000504050000020004" pitchFamily="2" charset="0"/>
                      </a:endParaRPr>
                    </a:p>
                  </a:txBody>
                  <a:tcPr marL="79620" marR="79620" marT="39810" marB="398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latin typeface="Gotham" panose="02000504050000020004" pitchFamily="2" charset="0"/>
                        </a:rPr>
                        <a:t>2024 Budget</a:t>
                      </a:r>
                      <a:endParaRPr lang="en-US" sz="1600" dirty="0">
                        <a:latin typeface="Gotham" panose="02000504050000020004" pitchFamily="2" charset="0"/>
                      </a:endParaRPr>
                    </a:p>
                  </a:txBody>
                  <a:tcPr marL="79620" marR="79620" marT="39810" marB="398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>
                          <a:latin typeface="Gotham" panose="02000504050000020004" pitchFamily="2" charset="0"/>
                        </a:rPr>
                        <a:t>Increase (Decrease) </a:t>
                      </a:r>
                    </a:p>
                    <a:p>
                      <a:pPr algn="ctr"/>
                      <a:r>
                        <a:rPr lang="en-CA" sz="1600">
                          <a:latin typeface="Gotham" panose="02000504050000020004" pitchFamily="2" charset="0"/>
                        </a:rPr>
                        <a:t>$ Value</a:t>
                      </a:r>
                      <a:endParaRPr lang="en-US" sz="1600">
                        <a:latin typeface="Gotham" panose="02000504050000020004" pitchFamily="2" charset="0"/>
                      </a:endParaRPr>
                    </a:p>
                  </a:txBody>
                  <a:tcPr marL="79620" marR="79620" marT="39810" marB="398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>
                          <a:latin typeface="Gotham" panose="02000504050000020004" pitchFamily="2" charset="0"/>
                        </a:rPr>
                        <a:t>Increase (Decrease) %</a:t>
                      </a:r>
                      <a:endParaRPr lang="en-US" sz="1600">
                        <a:latin typeface="Gotham" panose="02000504050000020004" pitchFamily="2" charset="0"/>
                      </a:endParaRPr>
                    </a:p>
                  </a:txBody>
                  <a:tcPr marL="79620" marR="79620" marT="39810" marB="39810"/>
                </a:tc>
                <a:extLst>
                  <a:ext uri="{0D108BD9-81ED-4DB2-BD59-A6C34878D82A}">
                    <a16:rowId xmlns:a16="http://schemas.microsoft.com/office/drawing/2014/main" val="1143628853"/>
                  </a:ext>
                </a:extLst>
              </a:tr>
              <a:tr h="323338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latin typeface="Gotham" panose="02000504050000020004" pitchFamily="2" charset="0"/>
                        </a:rPr>
                        <a:t>General Government Services</a:t>
                      </a:r>
                      <a:endParaRPr lang="en-US" sz="1200" dirty="0">
                        <a:latin typeface="Gotham" panose="02000504050000020004" pitchFamily="2" charset="0"/>
                      </a:endParaRPr>
                    </a:p>
                  </a:txBody>
                  <a:tcPr marL="79620" marR="79620" marT="39810" marB="398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latin typeface="Gotham" panose="02000504050000020004" pitchFamily="2" charset="0"/>
                        </a:rPr>
                        <a:t>1,675,860</a:t>
                      </a:r>
                      <a:endParaRPr lang="en-US" sz="1300" dirty="0">
                        <a:latin typeface="Gotham" panose="02000504050000020004" pitchFamily="2" charset="0"/>
                      </a:endParaRPr>
                    </a:p>
                  </a:txBody>
                  <a:tcPr marL="79620" marR="79620" marT="39810" marB="398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latin typeface="Gotham" panose="02000504050000020004" pitchFamily="2" charset="0"/>
                        </a:rPr>
                        <a:t>218,584</a:t>
                      </a:r>
                      <a:endParaRPr lang="en-US" sz="1300" dirty="0">
                        <a:latin typeface="Gotham" panose="02000504050000020004" pitchFamily="2" charset="0"/>
                      </a:endParaRPr>
                    </a:p>
                  </a:txBody>
                  <a:tcPr marL="79620" marR="79620" marT="39810" marB="398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latin typeface="Gotham" panose="02000504050000020004" pitchFamily="2" charset="0"/>
                        </a:rPr>
                        <a:t>15.00</a:t>
                      </a:r>
                      <a:endParaRPr lang="en-US" sz="1300" dirty="0">
                        <a:latin typeface="Gotham" panose="02000504050000020004" pitchFamily="2" charset="0"/>
                      </a:endParaRPr>
                    </a:p>
                  </a:txBody>
                  <a:tcPr marL="79620" marR="79620" marT="39810" marB="39810"/>
                </a:tc>
                <a:extLst>
                  <a:ext uri="{0D108BD9-81ED-4DB2-BD59-A6C34878D82A}">
                    <a16:rowId xmlns:a16="http://schemas.microsoft.com/office/drawing/2014/main" val="919789552"/>
                  </a:ext>
                </a:extLst>
              </a:tr>
              <a:tr h="323338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latin typeface="Gotham" panose="02000504050000020004" pitchFamily="2" charset="0"/>
                        </a:rPr>
                        <a:t>Protective</a:t>
                      </a:r>
                      <a:endParaRPr lang="en-US" sz="1200" dirty="0">
                        <a:latin typeface="Gotham" panose="02000504050000020004" pitchFamily="2" charset="0"/>
                      </a:endParaRPr>
                    </a:p>
                  </a:txBody>
                  <a:tcPr marL="79620" marR="79620" marT="39810" marB="398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latin typeface="Gotham" panose="02000504050000020004" pitchFamily="2" charset="0"/>
                        </a:rPr>
                        <a:t>1,176,482</a:t>
                      </a:r>
                      <a:endParaRPr lang="en-US" sz="1300" dirty="0">
                        <a:latin typeface="Gotham" panose="02000504050000020004" pitchFamily="2" charset="0"/>
                      </a:endParaRPr>
                    </a:p>
                  </a:txBody>
                  <a:tcPr marL="79620" marR="79620" marT="39810" marB="398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latin typeface="Gotham" panose="02000504050000020004" pitchFamily="2" charset="0"/>
                        </a:rPr>
                        <a:t>149,962</a:t>
                      </a:r>
                      <a:endParaRPr lang="en-US" sz="1300" dirty="0">
                        <a:latin typeface="Gotham" panose="02000504050000020004" pitchFamily="2" charset="0"/>
                      </a:endParaRPr>
                    </a:p>
                  </a:txBody>
                  <a:tcPr marL="79620" marR="79620" marT="39810" marB="398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latin typeface="Gotham" panose="02000504050000020004" pitchFamily="2" charset="0"/>
                        </a:rPr>
                        <a:t>14.61</a:t>
                      </a:r>
                      <a:endParaRPr lang="en-US" sz="1300" dirty="0">
                        <a:latin typeface="Gotham" panose="02000504050000020004" pitchFamily="2" charset="0"/>
                      </a:endParaRPr>
                    </a:p>
                  </a:txBody>
                  <a:tcPr marL="79620" marR="79620" marT="39810" marB="39810"/>
                </a:tc>
                <a:extLst>
                  <a:ext uri="{0D108BD9-81ED-4DB2-BD59-A6C34878D82A}">
                    <a16:rowId xmlns:a16="http://schemas.microsoft.com/office/drawing/2014/main" val="3883549735"/>
                  </a:ext>
                </a:extLst>
              </a:tr>
              <a:tr h="323338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latin typeface="Gotham" panose="02000504050000020004" pitchFamily="2" charset="0"/>
                        </a:rPr>
                        <a:t>Transportation</a:t>
                      </a:r>
                      <a:endParaRPr lang="en-US" sz="1200" dirty="0">
                        <a:latin typeface="Gotham" panose="02000504050000020004" pitchFamily="2" charset="0"/>
                      </a:endParaRPr>
                    </a:p>
                  </a:txBody>
                  <a:tcPr marL="79620" marR="79620" marT="39810" marB="398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latin typeface="Gotham" panose="02000504050000020004" pitchFamily="2" charset="0"/>
                        </a:rPr>
                        <a:t>1,725,720</a:t>
                      </a:r>
                      <a:endParaRPr lang="en-US" sz="1300" dirty="0">
                        <a:latin typeface="Gotham" panose="02000504050000020004" pitchFamily="2" charset="0"/>
                      </a:endParaRPr>
                    </a:p>
                  </a:txBody>
                  <a:tcPr marL="79620" marR="79620" marT="39810" marB="398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latin typeface="Gotham" panose="02000504050000020004" pitchFamily="2" charset="0"/>
                        </a:rPr>
                        <a:t>174,698</a:t>
                      </a:r>
                      <a:endParaRPr lang="en-US" sz="1300" dirty="0">
                        <a:latin typeface="Gotham" panose="02000504050000020004" pitchFamily="2" charset="0"/>
                      </a:endParaRPr>
                    </a:p>
                  </a:txBody>
                  <a:tcPr marL="79620" marR="79620" marT="39810" marB="398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latin typeface="Gotham" panose="02000504050000020004" pitchFamily="2" charset="0"/>
                        </a:rPr>
                        <a:t>11.26</a:t>
                      </a:r>
                      <a:endParaRPr lang="en-US" sz="1300" dirty="0">
                        <a:latin typeface="Gotham" panose="02000504050000020004" pitchFamily="2" charset="0"/>
                      </a:endParaRPr>
                    </a:p>
                  </a:txBody>
                  <a:tcPr marL="79620" marR="79620" marT="39810" marB="39810"/>
                </a:tc>
                <a:extLst>
                  <a:ext uri="{0D108BD9-81ED-4DB2-BD59-A6C34878D82A}">
                    <a16:rowId xmlns:a16="http://schemas.microsoft.com/office/drawing/2014/main" val="3410901629"/>
                  </a:ext>
                </a:extLst>
              </a:tr>
              <a:tr h="323338">
                <a:tc>
                  <a:txBody>
                    <a:bodyPr/>
                    <a:lstStyle/>
                    <a:p>
                      <a:pPr algn="ctr"/>
                      <a:r>
                        <a:rPr lang="en-CA" sz="1200" dirty="0">
                          <a:latin typeface="Gotham" panose="02000504050000020004" pitchFamily="2" charset="0"/>
                        </a:rPr>
                        <a:t>Environmental Health</a:t>
                      </a:r>
                      <a:endParaRPr lang="en-US" sz="1200" dirty="0">
                        <a:latin typeface="Gotham" panose="02000504050000020004" pitchFamily="2" charset="0"/>
                      </a:endParaRPr>
                    </a:p>
                  </a:txBody>
                  <a:tcPr marL="79620" marR="79620" marT="39810" marB="398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latin typeface="Gotham" panose="02000504050000020004" pitchFamily="2" charset="0"/>
                        </a:rPr>
                        <a:t>458,385</a:t>
                      </a:r>
                      <a:endParaRPr lang="en-US" sz="1300" dirty="0">
                        <a:latin typeface="Gotham" panose="02000504050000020004" pitchFamily="2" charset="0"/>
                      </a:endParaRPr>
                    </a:p>
                  </a:txBody>
                  <a:tcPr marL="79620" marR="79620" marT="39810" marB="398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latin typeface="Gotham" panose="02000504050000020004" pitchFamily="2" charset="0"/>
                        </a:rPr>
                        <a:t>27,533</a:t>
                      </a:r>
                      <a:endParaRPr lang="en-US" sz="1300" dirty="0">
                        <a:latin typeface="Gotham" panose="02000504050000020004" pitchFamily="2" charset="0"/>
                      </a:endParaRPr>
                    </a:p>
                  </a:txBody>
                  <a:tcPr marL="79620" marR="79620" marT="39810" marB="398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latin typeface="Gotham" panose="02000504050000020004" pitchFamily="2" charset="0"/>
                        </a:rPr>
                        <a:t>6.39</a:t>
                      </a:r>
                      <a:endParaRPr lang="en-US" sz="1300" dirty="0">
                        <a:latin typeface="Gotham" panose="02000504050000020004" pitchFamily="2" charset="0"/>
                      </a:endParaRPr>
                    </a:p>
                  </a:txBody>
                  <a:tcPr marL="79620" marR="79620" marT="39810" marB="39810"/>
                </a:tc>
                <a:extLst>
                  <a:ext uri="{0D108BD9-81ED-4DB2-BD59-A6C34878D82A}">
                    <a16:rowId xmlns:a16="http://schemas.microsoft.com/office/drawing/2014/main" val="3379434765"/>
                  </a:ext>
                </a:extLst>
              </a:tr>
              <a:tr h="323338"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latin typeface="Gotham" panose="02000504050000020004" pitchFamily="2" charset="0"/>
                        </a:rPr>
                        <a:t>Public Health &amp; Welfare</a:t>
                      </a:r>
                      <a:endParaRPr lang="en-US" sz="1200">
                        <a:latin typeface="Gotham" panose="02000504050000020004" pitchFamily="2" charset="0"/>
                      </a:endParaRPr>
                    </a:p>
                  </a:txBody>
                  <a:tcPr marL="79620" marR="79620" marT="39810" marB="398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latin typeface="Gotham" panose="02000504050000020004" pitchFamily="2" charset="0"/>
                        </a:rPr>
                        <a:t>38,150</a:t>
                      </a:r>
                      <a:endParaRPr lang="en-US" sz="1300" dirty="0">
                        <a:latin typeface="Gotham" panose="02000504050000020004" pitchFamily="2" charset="0"/>
                      </a:endParaRPr>
                    </a:p>
                  </a:txBody>
                  <a:tcPr marL="79620" marR="79620" marT="39810" marB="398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latin typeface="Gotham" panose="02000504050000020004" pitchFamily="2" charset="0"/>
                        </a:rPr>
                        <a:t>0</a:t>
                      </a:r>
                      <a:endParaRPr lang="en-US" sz="1300" dirty="0">
                        <a:latin typeface="Gotham" panose="02000504050000020004" pitchFamily="2" charset="0"/>
                      </a:endParaRPr>
                    </a:p>
                  </a:txBody>
                  <a:tcPr marL="79620" marR="79620" marT="39810" marB="398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latin typeface="Gotham" panose="02000504050000020004" pitchFamily="2" charset="0"/>
                        </a:rPr>
                        <a:t>0.00</a:t>
                      </a:r>
                      <a:endParaRPr lang="en-US" sz="1300" dirty="0">
                        <a:latin typeface="Gotham" panose="02000504050000020004" pitchFamily="2" charset="0"/>
                      </a:endParaRPr>
                    </a:p>
                  </a:txBody>
                  <a:tcPr marL="79620" marR="79620" marT="39810" marB="39810"/>
                </a:tc>
                <a:extLst>
                  <a:ext uri="{0D108BD9-81ED-4DB2-BD59-A6C34878D82A}">
                    <a16:rowId xmlns:a16="http://schemas.microsoft.com/office/drawing/2014/main" val="3128283105"/>
                  </a:ext>
                </a:extLst>
              </a:tr>
              <a:tr h="323338"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latin typeface="Gotham" panose="02000504050000020004" pitchFamily="2" charset="0"/>
                        </a:rPr>
                        <a:t>Environmental Development</a:t>
                      </a:r>
                      <a:endParaRPr lang="en-US" sz="1200">
                        <a:latin typeface="Gotham" panose="02000504050000020004" pitchFamily="2" charset="0"/>
                      </a:endParaRPr>
                    </a:p>
                  </a:txBody>
                  <a:tcPr marL="79620" marR="79620" marT="39810" marB="398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latin typeface="Gotham" panose="02000504050000020004" pitchFamily="2" charset="0"/>
                        </a:rPr>
                        <a:t>271,040</a:t>
                      </a:r>
                      <a:endParaRPr lang="en-US" sz="1300" dirty="0">
                        <a:latin typeface="Gotham" panose="02000504050000020004" pitchFamily="2" charset="0"/>
                      </a:endParaRPr>
                    </a:p>
                  </a:txBody>
                  <a:tcPr marL="79620" marR="79620" marT="39810" marB="398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latin typeface="Gotham" panose="02000504050000020004" pitchFamily="2" charset="0"/>
                        </a:rPr>
                        <a:t>31,849</a:t>
                      </a:r>
                      <a:endParaRPr lang="en-US" sz="1300" dirty="0">
                        <a:latin typeface="Gotham" panose="02000504050000020004" pitchFamily="2" charset="0"/>
                      </a:endParaRPr>
                    </a:p>
                  </a:txBody>
                  <a:tcPr marL="79620" marR="79620" marT="39810" marB="398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latin typeface="Gotham" panose="02000504050000020004" pitchFamily="2" charset="0"/>
                        </a:rPr>
                        <a:t>13.32</a:t>
                      </a:r>
                      <a:endParaRPr lang="en-US" sz="1300" dirty="0">
                        <a:latin typeface="Gotham" panose="02000504050000020004" pitchFamily="2" charset="0"/>
                      </a:endParaRPr>
                    </a:p>
                  </a:txBody>
                  <a:tcPr marL="79620" marR="79620" marT="39810" marB="39810"/>
                </a:tc>
                <a:extLst>
                  <a:ext uri="{0D108BD9-81ED-4DB2-BD59-A6C34878D82A}">
                    <a16:rowId xmlns:a16="http://schemas.microsoft.com/office/drawing/2014/main" val="3716202117"/>
                  </a:ext>
                </a:extLst>
              </a:tr>
              <a:tr h="323338"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latin typeface="Gotham" panose="02000504050000020004" pitchFamily="2" charset="0"/>
                        </a:rPr>
                        <a:t>Economic Development</a:t>
                      </a:r>
                      <a:endParaRPr lang="en-US" sz="1200">
                        <a:latin typeface="Gotham" panose="02000504050000020004" pitchFamily="2" charset="0"/>
                      </a:endParaRPr>
                    </a:p>
                  </a:txBody>
                  <a:tcPr marL="79620" marR="79620" marT="39810" marB="398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latin typeface="Gotham" panose="02000504050000020004" pitchFamily="2" charset="0"/>
                        </a:rPr>
                        <a:t>189,000</a:t>
                      </a:r>
                      <a:endParaRPr lang="en-US" sz="1300" dirty="0">
                        <a:latin typeface="Gotham" panose="02000504050000020004" pitchFamily="2" charset="0"/>
                      </a:endParaRPr>
                    </a:p>
                  </a:txBody>
                  <a:tcPr marL="79620" marR="79620" marT="39810" marB="398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latin typeface="Gotham" panose="02000504050000020004" pitchFamily="2" charset="0"/>
                        </a:rPr>
                        <a:t>7,800</a:t>
                      </a:r>
                      <a:endParaRPr lang="en-US" sz="1300" dirty="0">
                        <a:latin typeface="Gotham" panose="02000504050000020004" pitchFamily="2" charset="0"/>
                      </a:endParaRPr>
                    </a:p>
                  </a:txBody>
                  <a:tcPr marL="79620" marR="79620" marT="39810" marB="398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latin typeface="Gotham" panose="02000504050000020004" pitchFamily="2" charset="0"/>
                        </a:rPr>
                        <a:t>4.30</a:t>
                      </a:r>
                      <a:endParaRPr lang="en-US" sz="1300" dirty="0">
                        <a:latin typeface="Gotham" panose="02000504050000020004" pitchFamily="2" charset="0"/>
                      </a:endParaRPr>
                    </a:p>
                  </a:txBody>
                  <a:tcPr marL="79620" marR="79620" marT="39810" marB="39810"/>
                </a:tc>
                <a:extLst>
                  <a:ext uri="{0D108BD9-81ED-4DB2-BD59-A6C34878D82A}">
                    <a16:rowId xmlns:a16="http://schemas.microsoft.com/office/drawing/2014/main" val="2597055829"/>
                  </a:ext>
                </a:extLst>
              </a:tr>
              <a:tr h="323338">
                <a:tc>
                  <a:txBody>
                    <a:bodyPr/>
                    <a:lstStyle/>
                    <a:p>
                      <a:pPr algn="ctr"/>
                      <a:r>
                        <a:rPr lang="en-CA" sz="1200">
                          <a:latin typeface="Gotham" panose="02000504050000020004" pitchFamily="2" charset="0"/>
                        </a:rPr>
                        <a:t>Recreation</a:t>
                      </a:r>
                      <a:endParaRPr lang="en-US" sz="1200">
                        <a:latin typeface="Gotham" panose="02000504050000020004" pitchFamily="2" charset="0"/>
                      </a:endParaRPr>
                    </a:p>
                  </a:txBody>
                  <a:tcPr marL="79620" marR="79620" marT="39810" marB="398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latin typeface="Gotham" panose="02000504050000020004" pitchFamily="2" charset="0"/>
                        </a:rPr>
                        <a:t>1,763,380</a:t>
                      </a:r>
                      <a:endParaRPr lang="en-US" sz="1300" dirty="0">
                        <a:latin typeface="Gotham" panose="02000504050000020004" pitchFamily="2" charset="0"/>
                      </a:endParaRPr>
                    </a:p>
                  </a:txBody>
                  <a:tcPr marL="79620" marR="79620" marT="39810" marB="398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latin typeface="Gotham" panose="02000504050000020004" pitchFamily="2" charset="0"/>
                        </a:rPr>
                        <a:t>146,896</a:t>
                      </a:r>
                      <a:endParaRPr lang="en-US" sz="1300" dirty="0">
                        <a:latin typeface="Gotham" panose="02000504050000020004" pitchFamily="2" charset="0"/>
                      </a:endParaRPr>
                    </a:p>
                  </a:txBody>
                  <a:tcPr marL="79620" marR="79620" marT="39810" marB="3981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300" dirty="0">
                          <a:latin typeface="Gotham" panose="02000504050000020004" pitchFamily="2" charset="0"/>
                        </a:rPr>
                        <a:t>9.09</a:t>
                      </a:r>
                      <a:endParaRPr lang="en-US" sz="1300" dirty="0">
                        <a:latin typeface="Gotham" panose="02000504050000020004" pitchFamily="2" charset="0"/>
                      </a:endParaRPr>
                    </a:p>
                  </a:txBody>
                  <a:tcPr marL="79620" marR="79620" marT="39810" marB="39810"/>
                </a:tc>
                <a:extLst>
                  <a:ext uri="{0D108BD9-81ED-4DB2-BD59-A6C34878D82A}">
                    <a16:rowId xmlns:a16="http://schemas.microsoft.com/office/drawing/2014/main" val="577040922"/>
                  </a:ext>
                </a:extLst>
              </a:tr>
            </a:tbl>
          </a:graphicData>
        </a:graphic>
      </p:graphicFrame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929D593C-E106-B970-D357-9C06731C0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2466" y="5577547"/>
            <a:ext cx="1422145" cy="83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69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1039"/>
    </mc:Choice>
    <mc:Fallback xmlns="">
      <p:transition spd="slow" advTm="21039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9A05CE3-32FD-4E83-BED0-EEF64AFD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09AC62-0068-4140-86AA-1A041BC6E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799010"/>
            <a:ext cx="9269412" cy="1155267"/>
          </a:xfrm>
        </p:spPr>
        <p:txBody>
          <a:bodyPr anchor="ctr">
            <a:normAutofit/>
          </a:bodyPr>
          <a:lstStyle/>
          <a:p>
            <a:r>
              <a:rPr lang="en-CA" sz="4000" b="1" i="1" cap="none" dirty="0">
                <a:solidFill>
                  <a:srgbClr val="FFFFFF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2024 Departmental Projects</a:t>
            </a:r>
            <a:endParaRPr lang="en-US" sz="4000" b="1" i="1" cap="none" dirty="0">
              <a:solidFill>
                <a:srgbClr val="FFFFFF"/>
              </a:solidFill>
              <a:latin typeface="Droid Serif" panose="02020600060500020200" pitchFamily="18" charset="0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  <p:sp>
        <p:nvSpPr>
          <p:cNvPr id="11" name="Snip Diagonal Corner Rectangle 21">
            <a:extLst>
              <a:ext uri="{FF2B5EF4-FFF2-40B4-BE49-F238E27FC236}">
                <a16:creationId xmlns:a16="http://schemas.microsoft.com/office/drawing/2014/main" id="{1FD334F1-7814-45F7-AD36-CC0ED67851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824" cy="4572000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>
              <a:alpha val="1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0EF9775-1045-4C50-81F4-C2AD51C4BA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6486099"/>
              </p:ext>
            </p:extLst>
          </p:nvPr>
        </p:nvGraphicFramePr>
        <p:xfrm>
          <a:off x="684213" y="642938"/>
          <a:ext cx="10722540" cy="3506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E95FAAB-4A68-C4B8-CE0E-D151BD9605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82466" y="5577547"/>
            <a:ext cx="1422145" cy="83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75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6080"/>
    </mc:Choice>
    <mc:Fallback xmlns="">
      <p:transition spd="slow" advTm="2608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BE6EAF4-FC85-4B1C-AE4F-A1288AEA6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09AC62-0068-4140-86AA-1A041BC6E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1749" y="941424"/>
            <a:ext cx="3560808" cy="3248611"/>
          </a:xfrm>
        </p:spPr>
        <p:txBody>
          <a:bodyPr>
            <a:normAutofit/>
          </a:bodyPr>
          <a:lstStyle/>
          <a:p>
            <a:r>
              <a:rPr lang="en-CA" b="1" i="1" cap="none" dirty="0">
                <a:solidFill>
                  <a:srgbClr val="FFFFFF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2024 Departmental Projects</a:t>
            </a:r>
            <a:endParaRPr lang="en-US" b="1" i="1" cap="none" dirty="0">
              <a:solidFill>
                <a:srgbClr val="FFFFFF"/>
              </a:solidFill>
              <a:latin typeface="Droid Serif" panose="02020600060500020200" pitchFamily="18" charset="0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BDDA2C6-0A45-450E-9B01-0DF332457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E49B20D-202A-4B44-9900-8FCAF4B2AA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3742207-99C9-4973-B3F5-ED1292ED4C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87784408-C716-4A3D-B952-30451D5C0F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4E099B9-FBE7-4F4D-84AD-FE282B23AC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E32795D-E406-44F8-9121-3A547F34B6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0EF9775-1045-4C50-81F4-C2AD51C4BA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7936802"/>
              </p:ext>
            </p:extLst>
          </p:nvPr>
        </p:nvGraphicFramePr>
        <p:xfrm>
          <a:off x="940645" y="941424"/>
          <a:ext cx="6190459" cy="4768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06EBFA43-C320-90DD-187E-771DD76146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82466" y="5577547"/>
            <a:ext cx="1422145" cy="83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08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20897"/>
    </mc:Choice>
    <mc:Fallback xmlns="">
      <p:transition spd="slow" advTm="2089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9AC62-0068-4140-86AA-1A041BC6E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en-CA" sz="4000" b="1" i="1" cap="none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2024 Departmental Projects</a:t>
            </a:r>
            <a:endParaRPr lang="en-US" sz="4000" b="1" i="1" cap="none" dirty="0">
              <a:latin typeface="Droid Serif" panose="02020600060500020200" pitchFamily="18" charset="0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0EF9775-1045-4C50-81F4-C2AD51C4BA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6491345"/>
              </p:ext>
            </p:extLst>
          </p:nvPr>
        </p:nvGraphicFramePr>
        <p:xfrm>
          <a:off x="684212" y="685800"/>
          <a:ext cx="10820399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A3C280F8-C964-76F8-2B70-FBAD17A65D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82466" y="5577547"/>
            <a:ext cx="1422145" cy="83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99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81"/>
    </mc:Choice>
    <mc:Fallback xmlns="">
      <p:transition spd="slow" advTm="2108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ED6F342-DE7D-43C3-B84D-1BD4C53A9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dk2">
                  <a:tint val="97000"/>
                  <a:hueMod val="92000"/>
                  <a:satMod val="169000"/>
                  <a:lumMod val="164000"/>
                </a:schemeClr>
              </a:gs>
              <a:gs pos="100000">
                <a:schemeClr val="dk2">
                  <a:shade val="96000"/>
                  <a:satMod val="120000"/>
                  <a:lumMod val="90000"/>
                </a:schemeClr>
              </a:gs>
            </a:gsLst>
            <a:lin ang="612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09AC62-0068-4140-86AA-1A041BC6E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en-CA" sz="4000" b="1" i="1" cap="none" dirty="0">
                <a:solidFill>
                  <a:srgbClr val="FFFFFF"/>
                </a:solidFill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2024 Utility Projects</a:t>
            </a:r>
            <a:endParaRPr lang="en-US" sz="4000" b="1" i="1" cap="none" dirty="0">
              <a:solidFill>
                <a:srgbClr val="FFFFFF"/>
              </a:solidFill>
              <a:latin typeface="Droid Serif" panose="02020600060500020200" pitchFamily="18" charset="0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  <p:sp useBgFill="1">
        <p:nvSpPr>
          <p:cNvPr id="11" name="Snip Diagonal Corner Rectangle 21">
            <a:extLst>
              <a:ext uri="{FF2B5EF4-FFF2-40B4-BE49-F238E27FC236}">
                <a16:creationId xmlns:a16="http://schemas.microsoft.com/office/drawing/2014/main" id="{A1AC946F-C59B-4CBB-9AF3-6A953E0A2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000" y="620722"/>
            <a:ext cx="10281652" cy="3612950"/>
          </a:xfrm>
          <a:prstGeom prst="snip2DiagRect">
            <a:avLst>
              <a:gd name="adj1" fmla="val 8741"/>
              <a:gd name="adj2" fmla="val 0"/>
            </a:avLst>
          </a:prstGeom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A325345-575E-4448-8D1D-580BE86FF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78BA7C8-0DB6-4CD8-91D9-89F3FCE6B4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A2F3325-2623-41DF-909B-FE12B20E9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8461675-9817-46A9-9CA6-3FE59B5CFC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904FADB-1B1C-46FE-BC6E-C5C8F7D09E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77EAD27-3B18-467F-8798-E9E29FC7E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0EF9775-1045-4C50-81F4-C2AD51C4BA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7325085"/>
              </p:ext>
            </p:extLst>
          </p:nvPr>
        </p:nvGraphicFramePr>
        <p:xfrm>
          <a:off x="1274294" y="1006997"/>
          <a:ext cx="8994718" cy="2869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2A0887B-79EF-A632-380F-023F484DC3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82466" y="5577547"/>
            <a:ext cx="1422145" cy="83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63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 advTm="17145"/>
    </mc:Choice>
    <mc:Fallback xmlns="">
      <p:transition spd="slow" advTm="1714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AB8FFBB-0A2D-4D4C-B94B-320ABB349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64D433-5B25-4339-9810-B65C0AE4C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>
            <a:normAutofit/>
          </a:bodyPr>
          <a:lstStyle/>
          <a:p>
            <a:r>
              <a:rPr lang="en-CA" b="1" i="1" cap="none" dirty="0">
                <a:latin typeface="Droid Serif" panose="02020600060500020200" pitchFamily="18" charset="0"/>
                <a:ea typeface="Droid Serif" panose="02020600060500020200" pitchFamily="18" charset="0"/>
                <a:cs typeface="Droid Serif" panose="02020600060500020200" pitchFamily="18" charset="0"/>
              </a:rPr>
              <a:t>2024 Capital Budget</a:t>
            </a:r>
            <a:endParaRPr lang="en-US" b="1" i="1" cap="none" dirty="0">
              <a:latin typeface="Droid Serif" panose="02020600060500020200" pitchFamily="18" charset="0"/>
              <a:ea typeface="Droid Serif" panose="02020600060500020200" pitchFamily="18" charset="0"/>
              <a:cs typeface="Droid Serif" panose="02020600060500020200" pitchFamily="18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EC92BD4-3684-4A4A-84FF-704DCA7A3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CBA388E6-4C14-4B9E-A26C-CCA504DAB3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EE122466-428E-43AB-9AB9-02C82A3902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749A3CE-D685-4BD6-9E32-FECB9B95F3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1C33F82-A690-4D10-9DF8-7B2B300FC2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C37F367-774B-4B76-82C0-09AA8E2D9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AD2CFEC8-4839-4A7E-95A5-4840ED24E4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9387184"/>
              </p:ext>
            </p:extLst>
          </p:nvPr>
        </p:nvGraphicFramePr>
        <p:xfrm>
          <a:off x="684212" y="685800"/>
          <a:ext cx="8534400" cy="3615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78108EEC-3AF2-7622-6D43-2B5B8EE6CE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82466" y="5577547"/>
            <a:ext cx="1422145" cy="83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17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653"/>
    </mc:Choice>
    <mc:Fallback xmlns="">
      <p:transition spd="slow" advTm="29653"/>
    </mc:Fallback>
  </mc:AlternateContent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362</Words>
  <Application>Microsoft Office PowerPoint</Application>
  <PresentationFormat>Widescreen</PresentationFormat>
  <Paragraphs>93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Century Gothic</vt:lpstr>
      <vt:lpstr>Droid Serif</vt:lpstr>
      <vt:lpstr>Gotham</vt:lpstr>
      <vt:lpstr>Wingdings 3</vt:lpstr>
      <vt:lpstr>Slice</vt:lpstr>
      <vt:lpstr>Questions or comments?</vt:lpstr>
      <vt:lpstr>Changes From 2023 Budget</vt:lpstr>
      <vt:lpstr>2024 Department Budgets</vt:lpstr>
      <vt:lpstr>2024 Departmental Projects</vt:lpstr>
      <vt:lpstr>2024 Departmental Projects</vt:lpstr>
      <vt:lpstr>2024 Departmental Projects</vt:lpstr>
      <vt:lpstr>2024 Utility Projects</vt:lpstr>
      <vt:lpstr>2024 Capital Budget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Questions or comments?</dc:title>
  <dc:creator>Eric King</dc:creator>
  <cp:lastModifiedBy>Cyrus Reimer</cp:lastModifiedBy>
  <cp:revision>13</cp:revision>
  <cp:lastPrinted>2023-02-22T15:10:58Z</cp:lastPrinted>
  <dcterms:created xsi:type="dcterms:W3CDTF">2020-12-11T17:39:51Z</dcterms:created>
  <dcterms:modified xsi:type="dcterms:W3CDTF">2024-04-17T14:00:56Z</dcterms:modified>
</cp:coreProperties>
</file>